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7" r:id="rId28"/>
    <p:sldId id="288" r:id="rId29"/>
    <p:sldId id="289" r:id="rId30"/>
    <p:sldId id="290" r:id="rId31"/>
    <p:sldId id="291" r:id="rId32"/>
    <p:sldId id="293" r:id="rId33"/>
    <p:sldId id="292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52"/>
    <a:srgbClr val="D7D7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954" y="10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1%20&#1058;&#1088;&#1077;&#1087;&#1072;&#1095;&#1077;&#1074;&#107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2%20&#1058;&#1088;&#1077;&#1087;&#1072;&#1095;&#1077;&#1074;&#1072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2%20&#1058;&#1088;&#1077;&#1087;&#1072;&#1095;&#1077;&#1074;&#1072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2%20&#1058;&#1088;&#1077;&#1087;&#1072;&#1095;&#1077;&#1074;&#1072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2%20&#1058;&#1088;&#1077;&#1087;&#1072;&#1095;&#1077;&#1074;&#1072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2%20&#1058;&#1088;&#1077;&#1087;&#1072;&#1095;&#1077;&#1074;&#1072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1%20&#1058;&#1088;&#1077;&#1087;&#1072;&#1095;&#1077;&#1074;&#107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1%20&#1058;&#1088;&#1077;&#1087;&#1072;&#1095;&#1077;&#1074;&#107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1%20&#1058;&#1088;&#1077;&#1087;&#1072;&#1095;&#1077;&#1074;&#107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1%20&#1058;&#1088;&#1077;&#1087;&#1072;&#1095;&#1077;&#1074;&#107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1%20&#1058;&#1088;&#1077;&#1087;&#1072;&#1095;&#1077;&#1074;&#107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1%20&#1058;&#1088;&#1077;&#1087;&#1072;&#1095;&#1077;&#1074;&#1072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1%20&#1058;&#1088;&#1077;&#1087;&#1072;&#1095;&#1077;&#1074;&#1072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trinnn\&#1059;&#1095;&#1077;&#1073;&#1072;\&#1058;&#1047;&#8470;2%20&#1058;&#1088;&#1077;&#1087;&#1072;&#1095;&#1077;&#1074;&#1072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[ТЗ№1 Трепачева.xlsx]Задание 1!Сводная таблица1</c:name>
    <c:fmtId val="3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Распределение количества транзакций по торговым точкам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'Задание 1'!$B$2:$B$3</c:f>
              <c:strCache>
                <c:ptCount val="1"/>
                <c:pt idx="0">
                  <c:v>Ленинский пр-т, 162/1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1'!$B$4:$B$8</c:f>
              <c:numCache>
                <c:formatCode>General</c:formatCode>
                <c:ptCount val="4"/>
                <c:pt idx="0">
                  <c:v>2775</c:v>
                </c:pt>
                <c:pt idx="1">
                  <c:v>2798</c:v>
                </c:pt>
                <c:pt idx="2">
                  <c:v>2615</c:v>
                </c:pt>
                <c:pt idx="3">
                  <c:v>2655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A5-45B2-99A0-87FA8D7E8388}"/>
            </c:ext>
          </c:extLst>
        </c:ser>
        <c:ser>
          <c:idx val="1"/>
          <c:order val="1"/>
          <c:tx>
            <c:strRef>
              <c:f>'Задание 1'!$C$2:$C$3</c:f>
              <c:strCache>
                <c:ptCount val="1"/>
                <c:pt idx="0">
                  <c:v>пр-т Вернадского, 88к3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1'!$C$4:$C$8</c:f>
              <c:numCache>
                <c:formatCode>General</c:formatCode>
                <c:ptCount val="4"/>
                <c:pt idx="0">
                  <c:v>1692</c:v>
                </c:pt>
                <c:pt idx="1">
                  <c:v>1687</c:v>
                </c:pt>
                <c:pt idx="2">
                  <c:v>1657</c:v>
                </c:pt>
                <c:pt idx="3">
                  <c:v>1593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A5-45B2-99A0-87FA8D7E8388}"/>
            </c:ext>
          </c:extLst>
        </c:ser>
        <c:ser>
          <c:idx val="2"/>
          <c:order val="2"/>
          <c:tx>
            <c:strRef>
              <c:f>'Задание 1'!$D$2:$D$3</c:f>
              <c:strCache>
                <c:ptCount val="1"/>
                <c:pt idx="0">
                  <c:v>Ракетный б-р, 14к1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1'!$D$4:$D$8</c:f>
              <c:numCache>
                <c:formatCode>General</c:formatCode>
                <c:ptCount val="4"/>
                <c:pt idx="0">
                  <c:v>1408</c:v>
                </c:pt>
                <c:pt idx="1">
                  <c:v>1482</c:v>
                </c:pt>
                <c:pt idx="2">
                  <c:v>1388</c:v>
                </c:pt>
                <c:pt idx="3">
                  <c:v>1326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8A5-45B2-99A0-87FA8D7E8388}"/>
            </c:ext>
          </c:extLst>
        </c:ser>
        <c:ser>
          <c:idx val="3"/>
          <c:order val="3"/>
          <c:tx>
            <c:strRef>
              <c:f>'Задание 1'!$E$2:$E$3</c:f>
              <c:strCache>
                <c:ptCount val="1"/>
                <c:pt idx="0">
                  <c:v>Симферопольский б-р, 22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1'!$E$4:$E$8</c:f>
              <c:numCache>
                <c:formatCode>General</c:formatCode>
                <c:ptCount val="4"/>
                <c:pt idx="0">
                  <c:v>855</c:v>
                </c:pt>
                <c:pt idx="1">
                  <c:v>910</c:v>
                </c:pt>
                <c:pt idx="2">
                  <c:v>227</c:v>
                </c:pt>
                <c:pt idx="3">
                  <c:v>293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8A5-45B2-99A0-87FA8D7E8388}"/>
            </c:ext>
          </c:extLst>
        </c:ser>
        <c:ser>
          <c:idx val="4"/>
          <c:order val="4"/>
          <c:tx>
            <c:strRef>
              <c:f>'Задание 1'!$F$2:$F$3</c:f>
              <c:strCache>
                <c:ptCount val="1"/>
                <c:pt idx="0">
                  <c:v>ул. Чертановская,  20к2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1'!$F$4:$F$8</c:f>
              <c:numCache>
                <c:formatCode>General</c:formatCode>
                <c:ptCount val="4"/>
                <c:pt idx="2">
                  <c:v>1823</c:v>
                </c:pt>
                <c:pt idx="3">
                  <c:v>3172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8A5-45B2-99A0-87FA8D7E8388}"/>
            </c:ext>
          </c:extLst>
        </c:ser>
        <c:ser>
          <c:idx val="5"/>
          <c:order val="5"/>
          <c:tx>
            <c:strRef>
              <c:f>'Задание 1'!$G$2:$G$3</c:f>
              <c:strCache>
                <c:ptCount val="1"/>
                <c:pt idx="0">
                  <c:v>ул. Щорса, 26/3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1'!$G$4:$G$8</c:f>
              <c:numCache>
                <c:formatCode>General</c:formatCode>
                <c:ptCount val="4"/>
                <c:pt idx="0">
                  <c:v>1119</c:v>
                </c:pt>
                <c:pt idx="1">
                  <c:v>1070</c:v>
                </c:pt>
                <c:pt idx="2">
                  <c:v>1079</c:v>
                </c:pt>
                <c:pt idx="3">
                  <c:v>1036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8A5-45B2-99A0-87FA8D7E83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  <a:effectLst/>
          </c:spPr>
        </c:serLines>
        <c:axId val="1843596688"/>
        <c:axId val="1653837184"/>
      </c:barChart>
      <c:catAx>
        <c:axId val="184359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53837184"/>
        <c:crosses val="autoZero"/>
        <c:auto val="1"/>
        <c:lblAlgn val="ctr"/>
        <c:lblOffset val="100"/>
        <c:noMultiLvlLbl val="0"/>
      </c:catAx>
      <c:valAx>
        <c:axId val="1653837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43596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[ТЗ№2 Трепачева.xlsx]Задание 1!Сводная таблица2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b="1" i="0" u="none" strike="noStrike" kern="1200" spc="0" baseline="0" dirty="0">
                <a:solidFill>
                  <a:schemeClr val="bg1">
                    <a:lumMod val="50000"/>
                  </a:schemeClr>
                </a:solidFill>
              </a:rPr>
              <a:t>Длительность операций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4">
              <a:lumMod val="60000"/>
              <a:lumOff val="40000"/>
              <a:alpha val="0"/>
            </a:schemeClr>
          </a:solidFill>
          <a:ln>
            <a:solidFill>
              <a:srgbClr val="92D050">
                <a:alpha val="0"/>
              </a:srgb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FC000"/>
          </a:solidFill>
          <a:ln>
            <a:noFill/>
          </a:ln>
          <a:effectLst/>
        </c:spPr>
      </c:pivotFmt>
      <c:pivotFmt>
        <c:idx val="3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FFC000"/>
          </a:solidFill>
          <a:ln>
            <a:noFill/>
          </a:ln>
          <a:effectLst/>
        </c:spPr>
      </c:pivotFmt>
      <c:pivotFmt>
        <c:idx val="5"/>
        <c:spPr>
          <a:solidFill>
            <a:schemeClr val="accent4">
              <a:lumMod val="60000"/>
              <a:lumOff val="40000"/>
              <a:alpha val="0"/>
            </a:schemeClr>
          </a:solidFill>
          <a:ln>
            <a:solidFill>
              <a:srgbClr val="92D050">
                <a:alpha val="0"/>
              </a:srgb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FFC000"/>
          </a:solidFill>
          <a:ln>
            <a:noFill/>
          </a:ln>
          <a:effectLst/>
        </c:spPr>
      </c:pivotFmt>
      <c:pivotFmt>
        <c:idx val="8"/>
        <c:spPr>
          <a:solidFill>
            <a:schemeClr val="accent4">
              <a:lumMod val="60000"/>
              <a:lumOff val="40000"/>
              <a:alpha val="0"/>
            </a:schemeClr>
          </a:solidFill>
          <a:ln>
            <a:solidFill>
              <a:srgbClr val="92D050">
                <a:alpha val="0"/>
              </a:srgb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'Задание 1'!$B$15</c:f>
              <c:strCache>
                <c:ptCount val="1"/>
                <c:pt idx="0">
                  <c:v>Среднее по полю Длительность платежа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9C7-4B9E-AC52-80451119B60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'Задание 1'!$A$16:$A$19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'Задание 1'!$B$16:$B$19</c:f>
              <c:numCache>
                <c:formatCode>0</c:formatCode>
                <c:ptCount val="3"/>
                <c:pt idx="0">
                  <c:v>64.986666636541486</c:v>
                </c:pt>
                <c:pt idx="1">
                  <c:v>69.70238094259652</c:v>
                </c:pt>
                <c:pt idx="2">
                  <c:v>114.07432432421734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C7-4B9E-AC52-80451119B605}"/>
            </c:ext>
          </c:extLst>
        </c:ser>
        <c:ser>
          <c:idx val="1"/>
          <c:order val="1"/>
          <c:tx>
            <c:strRef>
              <c:f>'Задание 1'!$C$15</c:f>
              <c:strCache>
                <c:ptCount val="1"/>
                <c:pt idx="0">
                  <c:v>Количество по полю id_transaction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  <a:alpha val="0"/>
              </a:schemeClr>
            </a:solidFill>
            <a:ln>
              <a:solidFill>
                <a:srgbClr val="92D050">
                  <a:alpha val="0"/>
                </a:srgbClr>
              </a:solidFill>
            </a:ln>
            <a:effectLst/>
          </c:spPr>
          <c:invertIfNegative val="0"/>
          <c:cat>
            <c:strRef>
              <c:f>'Задание 1'!$A$16:$A$19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'Задание 1'!$C$16:$C$19</c:f>
              <c:numCache>
                <c:formatCode>General</c:formatCode>
                <c:ptCount val="3"/>
                <c:pt idx="0">
                  <c:v>150</c:v>
                </c:pt>
                <c:pt idx="1">
                  <c:v>168</c:v>
                </c:pt>
                <c:pt idx="2">
                  <c:v>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C7-4B9E-AC52-80451119B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53930639"/>
        <c:axId val="1011245231"/>
      </c:barChart>
      <c:catAx>
        <c:axId val="105393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11245231"/>
        <c:crosses val="autoZero"/>
        <c:auto val="1"/>
        <c:lblAlgn val="ctr"/>
        <c:lblOffset val="100"/>
        <c:noMultiLvlLbl val="0"/>
      </c:catAx>
      <c:valAx>
        <c:axId val="1011245231"/>
        <c:scaling>
          <c:orientation val="minMax"/>
          <c:max val="1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53930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[ТЗ№2 Трепачева.xlsx]Задание 1!Сводная таблица3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b="1" i="0" u="none" strike="noStrike" kern="1200" spc="0" baseline="0" dirty="0">
                <a:solidFill>
                  <a:schemeClr val="bg1">
                    <a:lumMod val="50000"/>
                  </a:schemeClr>
                </a:solidFill>
              </a:rPr>
              <a:t>Длительность операций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>
              <a:lumMod val="60000"/>
              <a:lumOff val="40000"/>
              <a:alpha val="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F0000"/>
          </a:solidFill>
          <a:ln>
            <a:noFill/>
          </a:ln>
          <a:effectLst/>
        </c:spPr>
      </c:pivotFmt>
      <c:pivotFmt>
        <c:idx val="3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FF0000"/>
          </a:solidFill>
          <a:ln>
            <a:noFill/>
          </a:ln>
          <a:effectLst/>
        </c:spPr>
      </c:pivotFmt>
      <c:pivotFmt>
        <c:idx val="5"/>
        <c:spPr>
          <a:solidFill>
            <a:schemeClr val="accent2">
              <a:lumMod val="60000"/>
              <a:lumOff val="40000"/>
              <a:alpha val="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FF0000"/>
          </a:solidFill>
          <a:ln>
            <a:noFill/>
          </a:ln>
          <a:effectLst/>
        </c:spPr>
      </c:pivotFmt>
      <c:pivotFmt>
        <c:idx val="8"/>
        <c:spPr>
          <a:solidFill>
            <a:schemeClr val="accent2">
              <a:lumMod val="60000"/>
              <a:lumOff val="40000"/>
              <a:alpha val="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'Задание 1'!$B$26</c:f>
              <c:strCache>
                <c:ptCount val="1"/>
                <c:pt idx="0">
                  <c:v>Среднее по полю Длительность платежа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5A-419A-A0CF-82A95A9E89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'Задание 1'!$A$27:$A$29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'Задание 1'!$B$27:$B$29</c:f>
              <c:numCache>
                <c:formatCode>0</c:formatCode>
                <c:ptCount val="3"/>
                <c:pt idx="0">
                  <c:v>207.90849670986918</c:v>
                </c:pt>
                <c:pt idx="1">
                  <c:v>230.29468595860121</c:v>
                </c:pt>
                <c:pt idx="2">
                  <c:v>186.33333329583846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5A-419A-A0CF-82A95A9E8953}"/>
            </c:ext>
          </c:extLst>
        </c:ser>
        <c:ser>
          <c:idx val="1"/>
          <c:order val="1"/>
          <c:tx>
            <c:strRef>
              <c:f>'Задание 1'!$C$26</c:f>
              <c:strCache>
                <c:ptCount val="1"/>
                <c:pt idx="0">
                  <c:v>Количество по полю id_transaction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  <a:alpha val="0"/>
              </a:schemeClr>
            </a:solidFill>
            <a:ln>
              <a:noFill/>
            </a:ln>
            <a:effectLst/>
          </c:spPr>
          <c:invertIfNegative val="0"/>
          <c:cat>
            <c:strRef>
              <c:f>'Задание 1'!$A$27:$A$29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'Задание 1'!$C$27:$C$29</c:f>
              <c:numCache>
                <c:formatCode>General</c:formatCode>
                <c:ptCount val="3"/>
                <c:pt idx="0">
                  <c:v>153</c:v>
                </c:pt>
                <c:pt idx="1">
                  <c:v>207</c:v>
                </c:pt>
                <c:pt idx="2">
                  <c:v>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5A-419A-A0CF-82A95A9E89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3704783"/>
        <c:axId val="754235119"/>
      </c:barChart>
      <c:catAx>
        <c:axId val="1063704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54235119"/>
        <c:crosses val="autoZero"/>
        <c:auto val="1"/>
        <c:lblAlgn val="ctr"/>
        <c:lblOffset val="100"/>
        <c:noMultiLvlLbl val="0"/>
      </c:catAx>
      <c:valAx>
        <c:axId val="754235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63704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Потери в день из-за программы лояльности </a:t>
            </a:r>
          </a:p>
          <a:p>
            <a:pPr>
              <a:defRPr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(в среднем на одну транзакцию)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Тех.задание!$A$14:$A$16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Тех.задание!$B$14:$B$16</c:f>
              <c:numCache>
                <c:formatCode>_("₽"* #,##0.00_);_("₽"* \(#,##0.00\);_("₽"* "-"??_);_(@_)</c:formatCode>
                <c:ptCount val="3"/>
                <c:pt idx="0">
                  <c:v>1296681.6384997698</c:v>
                </c:pt>
                <c:pt idx="1">
                  <c:v>1309110.3063786707</c:v>
                </c:pt>
                <c:pt idx="2">
                  <c:v>1288096.88852156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2C-4D48-887E-DF814548A09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062997247"/>
        <c:axId val="840950079"/>
      </c:barChart>
      <c:catAx>
        <c:axId val="1062997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40950079"/>
        <c:crosses val="autoZero"/>
        <c:auto val="1"/>
        <c:lblAlgn val="ctr"/>
        <c:lblOffset val="100"/>
        <c:noMultiLvlLbl val="0"/>
      </c:catAx>
      <c:valAx>
        <c:axId val="840950079"/>
        <c:scaling>
          <c:orientation val="minMax"/>
        </c:scaling>
        <c:delete val="1"/>
        <c:axPos val="l"/>
        <c:numFmt formatCode="_(&quot;₽&quot;* #,##0.00_);_(&quot;₽&quot;* \(#,##0.00\);_(&quot;₽&quot;* &quot;-&quot;??_);_(@_)" sourceLinked="1"/>
        <c:majorTickMark val="none"/>
        <c:minorTickMark val="none"/>
        <c:tickLblPos val="nextTo"/>
        <c:crossAx val="10629972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[ТЗ№2 Трепачева.xlsx]Тех.задание!Сводная таблица3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Экономия клиентов в рамках каждого </a:t>
            </a:r>
            <a:r>
              <a:rPr lang="ru-RU" dirty="0" err="1">
                <a:solidFill>
                  <a:schemeClr val="bg1">
                    <a:lumMod val="50000"/>
                  </a:schemeClr>
                </a:solidFill>
              </a:rPr>
              <a:t>бина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Тех.задание!$B$21:$B$22</c:f>
              <c:strCache>
                <c:ptCount val="1"/>
                <c:pt idx="0">
                  <c:v>0%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Тех.задание!$A$23:$A$25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Тех.задание!$B$23:$B$25</c:f>
              <c:numCache>
                <c:formatCode>_("₽"* #,##0.00_);_("₽"* \(#,##0.00\);_("₽"* "-"??_);_(@_)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89-4392-8326-2200EA261F15}"/>
            </c:ext>
          </c:extLst>
        </c:ser>
        <c:ser>
          <c:idx val="1"/>
          <c:order val="1"/>
          <c:tx>
            <c:strRef>
              <c:f>Тех.задание!$C$21:$C$22</c:f>
              <c:strCache>
                <c:ptCount val="1"/>
                <c:pt idx="0">
                  <c:v>1%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Тех.задание!$A$23:$A$25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Тех.задание!$C$23:$C$25</c:f>
              <c:numCache>
                <c:formatCode>_("₽"* #,##0.00_);_("₽"* \(#,##0.00\);_("₽"* "-"??_);_(@_)</c:formatCode>
                <c:ptCount val="3"/>
                <c:pt idx="0">
                  <c:v>83629.708499999819</c:v>
                </c:pt>
                <c:pt idx="1">
                  <c:v>80884.706900000005</c:v>
                </c:pt>
                <c:pt idx="2">
                  <c:v>80355.193199999921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89-4392-8326-2200EA261F15}"/>
            </c:ext>
          </c:extLst>
        </c:ser>
        <c:ser>
          <c:idx val="2"/>
          <c:order val="2"/>
          <c:tx>
            <c:strRef>
              <c:f>Тех.задание!$D$21:$D$22</c:f>
              <c:strCache>
                <c:ptCount val="1"/>
                <c:pt idx="0">
                  <c:v>2%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Тех.задание!$A$23:$A$25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Тех.задание!$D$23:$D$25</c:f>
              <c:numCache>
                <c:formatCode>_("₽"* #,##0.00_);_("₽"* \(#,##0.00\);_("₽"* "-"??_);_(@_)</c:formatCode>
                <c:ptCount val="3"/>
                <c:pt idx="0">
                  <c:v>225103.24590000018</c:v>
                </c:pt>
                <c:pt idx="1">
                  <c:v>244555.18260000006</c:v>
                </c:pt>
                <c:pt idx="2">
                  <c:v>249291.02259999997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89-4392-8326-2200EA261F15}"/>
            </c:ext>
          </c:extLst>
        </c:ser>
        <c:ser>
          <c:idx val="3"/>
          <c:order val="3"/>
          <c:tx>
            <c:strRef>
              <c:f>Тех.задание!$E$21:$E$22</c:f>
              <c:strCache>
                <c:ptCount val="1"/>
                <c:pt idx="0">
                  <c:v>3%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Тех.задание!$A$23:$A$25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Тех.задание!$E$23:$E$25</c:f>
              <c:numCache>
                <c:formatCode>_("₽"* #,##0.00_);_("₽"* \(#,##0.00\);_("₽"* "-"??_);_(@_)</c:formatCode>
                <c:ptCount val="3"/>
                <c:pt idx="0">
                  <c:v>385051.9452999995</c:v>
                </c:pt>
                <c:pt idx="1">
                  <c:v>391402.90419999976</c:v>
                </c:pt>
                <c:pt idx="2">
                  <c:v>450481.44730000023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589-4392-8326-2200EA261F15}"/>
            </c:ext>
          </c:extLst>
        </c:ser>
        <c:ser>
          <c:idx val="4"/>
          <c:order val="4"/>
          <c:tx>
            <c:strRef>
              <c:f>Тех.задание!$F$21:$F$22</c:f>
              <c:strCache>
                <c:ptCount val="1"/>
                <c:pt idx="0">
                  <c:v>4%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Тех.задание!$A$23:$A$25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Тех.задание!$F$23:$F$25</c:f>
              <c:numCache>
                <c:formatCode>_("₽"* #,##0.00_);_("₽"* \(#,##0.00\);_("₽"* "-"??_);_(@_)</c:formatCode>
                <c:ptCount val="3"/>
                <c:pt idx="0">
                  <c:v>536552.49179999961</c:v>
                </c:pt>
                <c:pt idx="1">
                  <c:v>570382.8573000005</c:v>
                </c:pt>
                <c:pt idx="2">
                  <c:v>596198.12780000002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89-4392-8326-2200EA261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63689471"/>
        <c:axId val="746948591"/>
      </c:barChart>
      <c:catAx>
        <c:axId val="106368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6948591"/>
        <c:crosses val="autoZero"/>
        <c:auto val="1"/>
        <c:lblAlgn val="ctr"/>
        <c:lblOffset val="100"/>
        <c:noMultiLvlLbl val="0"/>
      </c:catAx>
      <c:valAx>
        <c:axId val="746948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₽&quot;* #,##0.00_);_(&quot;₽&quot;* \(#,##0.00\);_(&quot;₽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6368947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2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[ТЗ№2 Трепачева.xlsx]Тех.задание!Сводная таблица4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Количество транзакций и экономия с одной транзакции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Тех.задание!$B$40</c:f>
              <c:strCache>
                <c:ptCount val="1"/>
                <c:pt idx="0">
                  <c:v>Экономия по новой программе лояльности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Тех.задание!$A$41:$A$44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Тех.задание!$B$41:$B$44</c:f>
              <c:numCache>
                <c:formatCode>_("₽"* #,##0.00_);_("₽"* \(#,##0.00\);_("₽"* "-"??_);_(@_)</c:formatCode>
                <c:ptCount val="3"/>
                <c:pt idx="0">
                  <c:v>106.4347788043481</c:v>
                </c:pt>
                <c:pt idx="1">
                  <c:v>109.99713232847246</c:v>
                </c:pt>
                <c:pt idx="2">
                  <c:v>119.92723375111878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C5-43B0-8694-87D03037AA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06879104"/>
        <c:axId val="2029394176"/>
      </c:barChart>
      <c:lineChart>
        <c:grouping val="standard"/>
        <c:varyColors val="0"/>
        <c:ser>
          <c:idx val="1"/>
          <c:order val="1"/>
          <c:tx>
            <c:strRef>
              <c:f>Тех.задание!$C$40</c:f>
              <c:strCache>
                <c:ptCount val="1"/>
                <c:pt idx="0">
                  <c:v>Количество транзакций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solidFill>
                  <a:schemeClr val="lt2"/>
                </a:solidFill>
                <a:round/>
              </a:ln>
              <a:effectLst/>
            </c:spPr>
          </c:marker>
          <c:cat>
            <c:strRef>
              <c:f>Тех.задание!$A$41:$A$44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Тех.задание!$C$41:$C$44</c:f>
              <c:numCache>
                <c:formatCode>General</c:formatCode>
                <c:ptCount val="3"/>
                <c:pt idx="0">
                  <c:v>10120</c:v>
                </c:pt>
                <c:pt idx="1">
                  <c:v>10217</c:v>
                </c:pt>
                <c:pt idx="2">
                  <c:v>10053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C5-43B0-8694-87D03037AA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13501296"/>
        <c:axId val="2029387728"/>
      </c:lineChart>
      <c:catAx>
        <c:axId val="1206879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29394176"/>
        <c:crosses val="autoZero"/>
        <c:auto val="1"/>
        <c:lblAlgn val="ctr"/>
        <c:lblOffset val="100"/>
        <c:noMultiLvlLbl val="0"/>
      </c:catAx>
      <c:valAx>
        <c:axId val="202939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₽&quot;* #,##0.00_);_(&quot;₽&quot;* \(#,##0.00\);_(&quot;₽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06879104"/>
        <c:crosses val="autoZero"/>
        <c:crossBetween val="between"/>
      </c:valAx>
      <c:valAx>
        <c:axId val="2029387728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13501296"/>
        <c:crosses val="max"/>
        <c:crossBetween val="between"/>
      </c:valAx>
      <c:catAx>
        <c:axId val="1213501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29387728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2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[ТЗ№1 Трепачева.xlsx]Задание 1!Сводная таблица1</c:name>
    <c:fmtId val="3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Доля транзакций по торговым точкам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'Задание 1'!$B$2:$B$3</c:f>
              <c:strCache>
                <c:ptCount val="1"/>
                <c:pt idx="0">
                  <c:v>Ленинский пр-т, 162/1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1'!$B$4:$B$8</c:f>
              <c:numCache>
                <c:formatCode>General</c:formatCode>
                <c:ptCount val="4"/>
                <c:pt idx="0">
                  <c:v>2775</c:v>
                </c:pt>
                <c:pt idx="1">
                  <c:v>2798</c:v>
                </c:pt>
                <c:pt idx="2">
                  <c:v>2615</c:v>
                </c:pt>
                <c:pt idx="3">
                  <c:v>2655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FB-4912-BD31-AE2F923B6CDE}"/>
            </c:ext>
          </c:extLst>
        </c:ser>
        <c:ser>
          <c:idx val="1"/>
          <c:order val="1"/>
          <c:tx>
            <c:strRef>
              <c:f>'Задание 1'!$C$2:$C$3</c:f>
              <c:strCache>
                <c:ptCount val="1"/>
                <c:pt idx="0">
                  <c:v>пр-т Вернадского, 88к3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1'!$C$4:$C$8</c:f>
              <c:numCache>
                <c:formatCode>General</c:formatCode>
                <c:ptCount val="4"/>
                <c:pt idx="0">
                  <c:v>1692</c:v>
                </c:pt>
                <c:pt idx="1">
                  <c:v>1687</c:v>
                </c:pt>
                <c:pt idx="2">
                  <c:v>1657</c:v>
                </c:pt>
                <c:pt idx="3">
                  <c:v>1593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FB-4912-BD31-AE2F923B6CDE}"/>
            </c:ext>
          </c:extLst>
        </c:ser>
        <c:ser>
          <c:idx val="2"/>
          <c:order val="2"/>
          <c:tx>
            <c:strRef>
              <c:f>'Задание 1'!$D$2:$D$3</c:f>
              <c:strCache>
                <c:ptCount val="1"/>
                <c:pt idx="0">
                  <c:v>Ракетный б-р, 14к1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1'!$D$4:$D$8</c:f>
              <c:numCache>
                <c:formatCode>General</c:formatCode>
                <c:ptCount val="4"/>
                <c:pt idx="0">
                  <c:v>1408</c:v>
                </c:pt>
                <c:pt idx="1">
                  <c:v>1482</c:v>
                </c:pt>
                <c:pt idx="2">
                  <c:v>1388</c:v>
                </c:pt>
                <c:pt idx="3">
                  <c:v>1326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FB-4912-BD31-AE2F923B6CDE}"/>
            </c:ext>
          </c:extLst>
        </c:ser>
        <c:ser>
          <c:idx val="3"/>
          <c:order val="3"/>
          <c:tx>
            <c:strRef>
              <c:f>'Задание 1'!$E$2:$E$3</c:f>
              <c:strCache>
                <c:ptCount val="1"/>
                <c:pt idx="0">
                  <c:v>Симферопольский б-р, 22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1'!$E$4:$E$8</c:f>
              <c:numCache>
                <c:formatCode>General</c:formatCode>
                <c:ptCount val="4"/>
                <c:pt idx="0">
                  <c:v>855</c:v>
                </c:pt>
                <c:pt idx="1">
                  <c:v>910</c:v>
                </c:pt>
                <c:pt idx="2">
                  <c:v>227</c:v>
                </c:pt>
                <c:pt idx="3">
                  <c:v>293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FB-4912-BD31-AE2F923B6CDE}"/>
            </c:ext>
          </c:extLst>
        </c:ser>
        <c:ser>
          <c:idx val="4"/>
          <c:order val="4"/>
          <c:tx>
            <c:strRef>
              <c:f>'Задание 1'!$F$2:$F$3</c:f>
              <c:strCache>
                <c:ptCount val="1"/>
                <c:pt idx="0">
                  <c:v>ул. Чертановская,  20к2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1'!$F$4:$F$8</c:f>
              <c:numCache>
                <c:formatCode>General</c:formatCode>
                <c:ptCount val="4"/>
                <c:pt idx="2">
                  <c:v>1823</c:v>
                </c:pt>
                <c:pt idx="3">
                  <c:v>3172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FB-4912-BD31-AE2F923B6CDE}"/>
            </c:ext>
          </c:extLst>
        </c:ser>
        <c:ser>
          <c:idx val="5"/>
          <c:order val="5"/>
          <c:tx>
            <c:strRef>
              <c:f>'Задание 1'!$G$2:$G$3</c:f>
              <c:strCache>
                <c:ptCount val="1"/>
                <c:pt idx="0">
                  <c:v>ул. Щорса, 26/3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'Задание 1'!$A$4:$A$8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1'!$G$4:$G$8</c:f>
              <c:numCache>
                <c:formatCode>General</c:formatCode>
                <c:ptCount val="4"/>
                <c:pt idx="0">
                  <c:v>1119</c:v>
                </c:pt>
                <c:pt idx="1">
                  <c:v>1070</c:v>
                </c:pt>
                <c:pt idx="2">
                  <c:v>1079</c:v>
                </c:pt>
                <c:pt idx="3">
                  <c:v>1036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9FB-4912-BD31-AE2F923B6C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  <a:effectLst/>
          </c:spPr>
        </c:serLines>
        <c:axId val="1843596688"/>
        <c:axId val="1653837184"/>
      </c:barChart>
      <c:catAx>
        <c:axId val="184359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53837184"/>
        <c:crosses val="autoZero"/>
        <c:auto val="1"/>
        <c:lblAlgn val="ctr"/>
        <c:lblOffset val="100"/>
        <c:noMultiLvlLbl val="0"/>
      </c:catAx>
      <c:valAx>
        <c:axId val="1653837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43596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[ТЗ№1 Трепачева.xlsx]Задание 2!Сводная таблица2</c:name>
    <c:fmtId val="2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b="1" i="0" u="none" strike="noStrike" kern="1200" spc="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Распределение нагрузки на сервера</a:t>
            </a:r>
            <a:endParaRPr lang="ru-RU" sz="1600" b="1" i="0" u="none" strike="noStrike" kern="1200" spc="0" baseline="0" dirty="0">
              <a:solidFill>
                <a:schemeClr val="bg1">
                  <a:lumMod val="5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'Задание 2'!$B$2:$B$3</c:f>
              <c:strCache>
                <c:ptCount val="1"/>
                <c:pt idx="0">
                  <c:v>1 сервер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'Задание 2'!$A$4:$A$8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2'!$B$4:$B$8</c:f>
              <c:numCache>
                <c:formatCode>General</c:formatCode>
                <c:ptCount val="4"/>
                <c:pt idx="0">
                  <c:v>1974</c:v>
                </c:pt>
                <c:pt idx="1">
                  <c:v>1980</c:v>
                </c:pt>
                <c:pt idx="2">
                  <c:v>1306</c:v>
                </c:pt>
                <c:pt idx="3">
                  <c:v>1329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84-4DA0-9612-CF5600CA2C5F}"/>
            </c:ext>
          </c:extLst>
        </c:ser>
        <c:ser>
          <c:idx val="1"/>
          <c:order val="1"/>
          <c:tx>
            <c:strRef>
              <c:f>'Задание 2'!$C$2:$C$3</c:f>
              <c:strCache>
                <c:ptCount val="1"/>
                <c:pt idx="0">
                  <c:v>2 сервер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'Задание 2'!$A$4:$A$8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2'!$C$4:$C$8</c:f>
              <c:numCache>
                <c:formatCode>General</c:formatCode>
                <c:ptCount val="4"/>
                <c:pt idx="0">
                  <c:v>4467</c:v>
                </c:pt>
                <c:pt idx="1">
                  <c:v>4485</c:v>
                </c:pt>
                <c:pt idx="2">
                  <c:v>4272</c:v>
                </c:pt>
                <c:pt idx="3">
                  <c:v>4248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E384-4DA0-9612-CF5600CA2C5F}"/>
            </c:ext>
          </c:extLst>
        </c:ser>
        <c:ser>
          <c:idx val="2"/>
          <c:order val="2"/>
          <c:tx>
            <c:strRef>
              <c:f>'Задание 2'!$D$2:$D$3</c:f>
              <c:strCache>
                <c:ptCount val="1"/>
                <c:pt idx="0">
                  <c:v>3 сервер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'Задание 2'!$A$4:$A$8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2'!$D$4:$D$8</c:f>
              <c:numCache>
                <c:formatCode>General</c:formatCode>
                <c:ptCount val="4"/>
                <c:pt idx="0">
                  <c:v>1408</c:v>
                </c:pt>
                <c:pt idx="1">
                  <c:v>1482</c:v>
                </c:pt>
                <c:pt idx="2">
                  <c:v>3211</c:v>
                </c:pt>
                <c:pt idx="3">
                  <c:v>4498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E384-4DA0-9612-CF5600CA2C5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093753744"/>
        <c:axId val="1656130672"/>
      </c:lineChart>
      <c:catAx>
        <c:axId val="209375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56130672"/>
        <c:crosses val="autoZero"/>
        <c:auto val="1"/>
        <c:lblAlgn val="ctr"/>
        <c:lblOffset val="100"/>
        <c:noMultiLvlLbl val="0"/>
      </c:catAx>
      <c:valAx>
        <c:axId val="16561306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9375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[ТЗ№1 Трепачева.xlsx]Задание 2!Сводная таблица1</c:name>
    <c:fmtId val="3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b="1" i="0" u="none" strike="noStrike" kern="1200" spc="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Перераспределение нагрузки на сервера</a:t>
            </a:r>
            <a:endParaRPr lang="ru-RU" sz="1600" b="1" i="0" u="none" strike="noStrike" kern="1200" spc="0" baseline="0" dirty="0">
              <a:solidFill>
                <a:schemeClr val="bg1">
                  <a:lumMod val="5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'Задание 2'!$C$48:$C$49</c:f>
              <c:strCache>
                <c:ptCount val="1"/>
                <c:pt idx="0">
                  <c:v>1 сервер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'Задание 2'!$B$50:$B$54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2'!$C$50:$C$54</c:f>
              <c:numCache>
                <c:formatCode>General</c:formatCode>
                <c:ptCount val="4"/>
                <c:pt idx="0">
                  <c:v>1974</c:v>
                </c:pt>
                <c:pt idx="1">
                  <c:v>1980</c:v>
                </c:pt>
                <c:pt idx="2">
                  <c:v>2694</c:v>
                </c:pt>
                <c:pt idx="3">
                  <c:v>2655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C1-440E-AB76-252913A8D160}"/>
            </c:ext>
          </c:extLst>
        </c:ser>
        <c:ser>
          <c:idx val="1"/>
          <c:order val="1"/>
          <c:tx>
            <c:strRef>
              <c:f>'Задание 2'!$D$48:$D$49</c:f>
              <c:strCache>
                <c:ptCount val="1"/>
                <c:pt idx="0">
                  <c:v>2 сервер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'Задание 2'!$B$50:$B$54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2'!$D$50:$D$54</c:f>
              <c:numCache>
                <c:formatCode>General</c:formatCode>
                <c:ptCount val="4"/>
                <c:pt idx="0">
                  <c:v>4467</c:v>
                </c:pt>
                <c:pt idx="1">
                  <c:v>4485</c:v>
                </c:pt>
                <c:pt idx="2">
                  <c:v>4272</c:v>
                </c:pt>
                <c:pt idx="3">
                  <c:v>4248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C1-440E-AB76-252913A8D160}"/>
            </c:ext>
          </c:extLst>
        </c:ser>
        <c:ser>
          <c:idx val="2"/>
          <c:order val="2"/>
          <c:tx>
            <c:strRef>
              <c:f>'Задание 2'!$E$48:$E$49</c:f>
              <c:strCache>
                <c:ptCount val="1"/>
                <c:pt idx="0">
                  <c:v>3  сервер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'Задание 2'!$B$50:$B$54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2'!$E$50:$E$54</c:f>
              <c:numCache>
                <c:formatCode>General</c:formatCode>
                <c:ptCount val="4"/>
                <c:pt idx="0">
                  <c:v>1408</c:v>
                </c:pt>
                <c:pt idx="1">
                  <c:v>1482</c:v>
                </c:pt>
                <c:pt idx="2">
                  <c:v>1823</c:v>
                </c:pt>
                <c:pt idx="3">
                  <c:v>3172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C1-440E-AB76-252913A8D16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59294431"/>
        <c:axId val="691109183"/>
      </c:lineChart>
      <c:catAx>
        <c:axId val="7592944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91109183"/>
        <c:crosses val="autoZero"/>
        <c:auto val="1"/>
        <c:lblAlgn val="ctr"/>
        <c:lblOffset val="100"/>
        <c:noMultiLvlLbl val="0"/>
      </c:catAx>
      <c:valAx>
        <c:axId val="69110918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59294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[ТЗ№1 Трепачева.xlsx]Задание 3!Сводная таблица5</c:name>
    <c:fmtId val="12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'Задание 3'!$B$11:$B$12</c:f>
              <c:strCache>
                <c:ptCount val="1"/>
                <c:pt idx="0">
                  <c:v>Обычная касса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'Задание 3'!$A$13:$A$19</c:f>
              <c:strCache>
                <c:ptCount val="6"/>
                <c:pt idx="0">
                  <c:v>Ленинский пр-т, 162/1</c:v>
                </c:pt>
                <c:pt idx="1">
                  <c:v>пр-т Вернадского, 88к3</c:v>
                </c:pt>
                <c:pt idx="2">
                  <c:v>Ракетный б-р, 14к1</c:v>
                </c:pt>
                <c:pt idx="3">
                  <c:v>Симферопольский б-р, 22</c:v>
                </c:pt>
                <c:pt idx="4">
                  <c:v>ул. Чертановская,  20к2</c:v>
                </c:pt>
                <c:pt idx="5">
                  <c:v>ул. Щорса, 26/3</c:v>
                </c:pt>
              </c:strCache>
            </c:strRef>
          </c:cat>
          <c:val>
            <c:numRef>
              <c:f>'Задание 3'!$B$13:$B$19</c:f>
              <c:numCache>
                <c:formatCode>0.00%</c:formatCode>
                <c:ptCount val="6"/>
                <c:pt idx="0">
                  <c:v>0.87208337176058282</c:v>
                </c:pt>
                <c:pt idx="1">
                  <c:v>0.73434907225825918</c:v>
                </c:pt>
                <c:pt idx="2">
                  <c:v>1</c:v>
                </c:pt>
                <c:pt idx="3">
                  <c:v>0.19912472647702406</c:v>
                </c:pt>
                <c:pt idx="4">
                  <c:v>0.25125125125125125</c:v>
                </c:pt>
                <c:pt idx="5">
                  <c:v>0.72304832713754652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48-4998-8101-953F5F8BB5FD}"/>
            </c:ext>
          </c:extLst>
        </c:ser>
        <c:ser>
          <c:idx val="1"/>
          <c:order val="1"/>
          <c:tx>
            <c:strRef>
              <c:f>'Задание 3'!$C$11:$C$12</c:f>
              <c:strCache>
                <c:ptCount val="1"/>
                <c:pt idx="0">
                  <c:v>Самообслуживание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'Задание 3'!$A$13:$A$19</c:f>
              <c:strCache>
                <c:ptCount val="6"/>
                <c:pt idx="0">
                  <c:v>Ленинский пр-т, 162/1</c:v>
                </c:pt>
                <c:pt idx="1">
                  <c:v>пр-т Вернадского, 88к3</c:v>
                </c:pt>
                <c:pt idx="2">
                  <c:v>Ракетный б-р, 14к1</c:v>
                </c:pt>
                <c:pt idx="3">
                  <c:v>Симферопольский б-р, 22</c:v>
                </c:pt>
                <c:pt idx="4">
                  <c:v>ул. Чертановская,  20к2</c:v>
                </c:pt>
                <c:pt idx="5">
                  <c:v>ул. Щорса, 26/3</c:v>
                </c:pt>
              </c:strCache>
            </c:strRef>
          </c:cat>
          <c:val>
            <c:numRef>
              <c:f>'Задание 3'!$C$13:$C$19</c:f>
              <c:numCache>
                <c:formatCode>0.00%</c:formatCode>
                <c:ptCount val="6"/>
                <c:pt idx="0">
                  <c:v>0.12791662823941713</c:v>
                </c:pt>
                <c:pt idx="1">
                  <c:v>0.26565092774174082</c:v>
                </c:pt>
                <c:pt idx="2">
                  <c:v>0</c:v>
                </c:pt>
                <c:pt idx="3">
                  <c:v>0.80087527352297594</c:v>
                </c:pt>
                <c:pt idx="4">
                  <c:v>0.74874874874874875</c:v>
                </c:pt>
                <c:pt idx="5">
                  <c:v>0.27695167286245354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48-4998-8101-953F5F8BB5F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11683328"/>
        <c:axId val="3548352"/>
      </c:barChart>
      <c:catAx>
        <c:axId val="11683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548352"/>
        <c:crosses val="autoZero"/>
        <c:auto val="1"/>
        <c:lblAlgn val="ctr"/>
        <c:lblOffset val="100"/>
        <c:noMultiLvlLbl val="0"/>
      </c:catAx>
      <c:valAx>
        <c:axId val="3548352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683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[ТЗ№1 Трепачева.xlsx]Задание 3!Сводная таблица4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b="1" dirty="0">
                <a:solidFill>
                  <a:schemeClr val="bg1">
                    <a:lumMod val="50000"/>
                  </a:schemeClr>
                </a:solidFill>
              </a:rPr>
              <a:t>Длительность совершения покупки на кассах </a:t>
            </a:r>
            <a:r>
              <a:rPr lang="ru-RU" sz="1600" b="1" i="0" u="none" strike="noStrike" baseline="0" dirty="0">
                <a:solidFill>
                  <a:schemeClr val="bg1">
                    <a:lumMod val="50000"/>
                  </a:schemeClr>
                </a:solidFill>
                <a:effectLst/>
              </a:rPr>
              <a:t>самообслуживания</a:t>
            </a:r>
            <a:r>
              <a:rPr lang="ru-RU" sz="1600" b="1" dirty="0">
                <a:solidFill>
                  <a:schemeClr val="bg1">
                    <a:lumMod val="50000"/>
                  </a:schemeClr>
                </a:solidFill>
              </a:rPr>
              <a:t> и на обычных кассах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'Задание 3'!$B$2:$B$3</c:f>
              <c:strCache>
                <c:ptCount val="1"/>
                <c:pt idx="0">
                  <c:v>Обычная касса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'Задание 3'!$A$4:$A$8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3'!$B$4:$B$8</c:f>
              <c:numCache>
                <c:formatCode>0</c:formatCode>
                <c:ptCount val="4"/>
                <c:pt idx="0">
                  <c:v>100.64252855822212</c:v>
                </c:pt>
                <c:pt idx="1">
                  <c:v>61.439430554159443</c:v>
                </c:pt>
                <c:pt idx="2">
                  <c:v>61.057397169139804</c:v>
                </c:pt>
                <c:pt idx="3">
                  <c:v>60.515766297560361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43-4A30-9510-5194E4ABC94E}"/>
            </c:ext>
          </c:extLst>
        </c:ser>
        <c:ser>
          <c:idx val="1"/>
          <c:order val="1"/>
          <c:tx>
            <c:strRef>
              <c:f>'Задание 3'!$C$2:$C$3</c:f>
              <c:strCache>
                <c:ptCount val="1"/>
                <c:pt idx="0">
                  <c:v>Самообслуживание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'Задание 3'!$A$4:$A$8</c:f>
              <c:strCache>
                <c:ptCount val="4"/>
                <c:pt idx="0">
                  <c:v>1 сентября</c:v>
                </c:pt>
                <c:pt idx="1">
                  <c:v>2 сентября</c:v>
                </c:pt>
                <c:pt idx="2">
                  <c:v>3 сентября</c:v>
                </c:pt>
                <c:pt idx="3">
                  <c:v>4 сентября</c:v>
                </c:pt>
              </c:strCache>
            </c:strRef>
          </c:cat>
          <c:val>
            <c:numRef>
              <c:f>'Задание 3'!$C$4:$C$8</c:f>
              <c:numCache>
                <c:formatCode>0</c:formatCode>
                <c:ptCount val="4"/>
                <c:pt idx="0">
                  <c:v>204.8829872374321</c:v>
                </c:pt>
                <c:pt idx="1">
                  <c:v>143.02571195541964</c:v>
                </c:pt>
                <c:pt idx="2">
                  <c:v>143.48921412107865</c:v>
                </c:pt>
                <c:pt idx="3">
                  <c:v>143.29862537294352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443-4A30-9510-5194E4ABC9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58736"/>
        <c:axId val="2095223632"/>
      </c:lineChart>
      <c:catAx>
        <c:axId val="11658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95223632"/>
        <c:crosses val="autoZero"/>
        <c:auto val="1"/>
        <c:lblAlgn val="ctr"/>
        <c:lblOffset val="100"/>
        <c:noMultiLvlLbl val="0"/>
      </c:catAx>
      <c:valAx>
        <c:axId val="2095223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6587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[ТЗ№1 Трепачева.xlsx]Анализ 1 сентября!Сводная таблица1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b="1" i="0" u="none" strike="noStrike" baseline="0" dirty="0">
                <a:solidFill>
                  <a:schemeClr val="bg1">
                    <a:lumMod val="50000"/>
                  </a:schemeClr>
                </a:solidFill>
                <a:effectLst/>
              </a:rPr>
              <a:t>Динамика средней длительности операций по часам в различных торговых точках</a:t>
            </a:r>
            <a:endParaRPr lang="ru-RU" sz="1600" b="1" dirty="0">
              <a:solidFill>
                <a:schemeClr val="bg1">
                  <a:lumMod val="5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'Анализ 1 сентября'!$B$3:$B$4</c:f>
              <c:strCache>
                <c:ptCount val="1"/>
                <c:pt idx="0">
                  <c:v>Ленинский пр-т, 162/1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'Анализ 1 сентября'!$A$5:$A$29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'Анализ 1 сентября'!$B$5:$B$29</c:f>
              <c:numCache>
                <c:formatCode>0</c:formatCode>
                <c:ptCount val="24"/>
                <c:pt idx="0">
                  <c:v>75.395693813505417</c:v>
                </c:pt>
                <c:pt idx="1">
                  <c:v>63.803369537015094</c:v>
                </c:pt>
                <c:pt idx="2">
                  <c:v>64.302538320128065</c:v>
                </c:pt>
                <c:pt idx="3">
                  <c:v>73.825465878638042</c:v>
                </c:pt>
                <c:pt idx="4">
                  <c:v>77.495481276207343</c:v>
                </c:pt>
                <c:pt idx="5">
                  <c:v>70.93505214408809</c:v>
                </c:pt>
                <c:pt idx="6">
                  <c:v>64.32266108400654</c:v>
                </c:pt>
                <c:pt idx="7">
                  <c:v>72.744772363895251</c:v>
                </c:pt>
                <c:pt idx="8">
                  <c:v>75.836212983211652</c:v>
                </c:pt>
                <c:pt idx="9">
                  <c:v>72.093852642124062</c:v>
                </c:pt>
                <c:pt idx="10">
                  <c:v>74.246592381361708</c:v>
                </c:pt>
                <c:pt idx="11">
                  <c:v>166.0814692533867</c:v>
                </c:pt>
                <c:pt idx="12">
                  <c:v>169.63459274265915</c:v>
                </c:pt>
                <c:pt idx="13">
                  <c:v>161.19862416597579</c:v>
                </c:pt>
                <c:pt idx="14">
                  <c:v>156.1355107259827</c:v>
                </c:pt>
                <c:pt idx="15">
                  <c:v>159.06993045640939</c:v>
                </c:pt>
                <c:pt idx="16">
                  <c:v>68.654513563466281</c:v>
                </c:pt>
                <c:pt idx="17">
                  <c:v>69.996400116551143</c:v>
                </c:pt>
                <c:pt idx="18">
                  <c:v>78.990293901342042</c:v>
                </c:pt>
                <c:pt idx="19">
                  <c:v>82.032843651885003</c:v>
                </c:pt>
                <c:pt idx="20">
                  <c:v>84.799599664677913</c:v>
                </c:pt>
                <c:pt idx="21">
                  <c:v>74.605752171303791</c:v>
                </c:pt>
                <c:pt idx="22">
                  <c:v>65.935049111604556</c:v>
                </c:pt>
                <c:pt idx="23">
                  <c:v>78.353372954434775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D6-4211-A42E-E98AE22D4A30}"/>
            </c:ext>
          </c:extLst>
        </c:ser>
        <c:ser>
          <c:idx val="1"/>
          <c:order val="1"/>
          <c:tx>
            <c:strRef>
              <c:f>'Анализ 1 сентября'!$C$3:$C$4</c:f>
              <c:strCache>
                <c:ptCount val="1"/>
                <c:pt idx="0">
                  <c:v>пр-т Вернадского, 88к3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'Анализ 1 сентября'!$A$5:$A$29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'Анализ 1 сентября'!$C$5:$C$29</c:f>
              <c:numCache>
                <c:formatCode>0</c:formatCode>
                <c:ptCount val="24"/>
                <c:pt idx="0">
                  <c:v>107.49582496272134</c:v>
                </c:pt>
                <c:pt idx="1">
                  <c:v>124.21704964204268</c:v>
                </c:pt>
                <c:pt idx="2">
                  <c:v>115.94877371956643</c:v>
                </c:pt>
                <c:pt idx="3">
                  <c:v>117.15483950078487</c:v>
                </c:pt>
                <c:pt idx="4">
                  <c:v>107.61570963252969</c:v>
                </c:pt>
                <c:pt idx="5">
                  <c:v>107.16517550356097</c:v>
                </c:pt>
                <c:pt idx="6">
                  <c:v>113.95561235612664</c:v>
                </c:pt>
                <c:pt idx="7">
                  <c:v>112.12564257333393</c:v>
                </c:pt>
                <c:pt idx="8">
                  <c:v>120.5230783858061</c:v>
                </c:pt>
                <c:pt idx="9">
                  <c:v>109.85963646697797</c:v>
                </c:pt>
                <c:pt idx="10">
                  <c:v>97.629621258128509</c:v>
                </c:pt>
                <c:pt idx="11">
                  <c:v>151.87495674239472</c:v>
                </c:pt>
                <c:pt idx="12">
                  <c:v>155.7312388562739</c:v>
                </c:pt>
                <c:pt idx="13">
                  <c:v>164.51194040791327</c:v>
                </c:pt>
                <c:pt idx="14">
                  <c:v>152.39455179096416</c:v>
                </c:pt>
                <c:pt idx="15">
                  <c:v>162.37560112494975</c:v>
                </c:pt>
                <c:pt idx="16">
                  <c:v>108.80381082103628</c:v>
                </c:pt>
                <c:pt idx="17">
                  <c:v>99.361860015514225</c:v>
                </c:pt>
                <c:pt idx="18">
                  <c:v>98.405670970320131</c:v>
                </c:pt>
                <c:pt idx="19">
                  <c:v>122.04666592726043</c:v>
                </c:pt>
                <c:pt idx="20">
                  <c:v>105.12338564035713</c:v>
                </c:pt>
                <c:pt idx="21">
                  <c:v>104.6946665501668</c:v>
                </c:pt>
                <c:pt idx="22">
                  <c:v>96.848222420085222</c:v>
                </c:pt>
                <c:pt idx="23">
                  <c:v>112.39395128696093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CD6-4211-A42E-E98AE22D4A30}"/>
            </c:ext>
          </c:extLst>
        </c:ser>
        <c:ser>
          <c:idx val="2"/>
          <c:order val="2"/>
          <c:tx>
            <c:strRef>
              <c:f>'Анализ 1 сентября'!$D$3:$D$4</c:f>
              <c:strCache>
                <c:ptCount val="1"/>
                <c:pt idx="0">
                  <c:v>Ракетный б-р, 14к1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'Анализ 1 сентября'!$A$5:$A$29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'Анализ 1 сентября'!$D$5:$D$29</c:f>
              <c:numCache>
                <c:formatCode>0</c:formatCode>
                <c:ptCount val="24"/>
                <c:pt idx="0">
                  <c:v>96.191763466851285</c:v>
                </c:pt>
                <c:pt idx="1">
                  <c:v>98.923699772048337</c:v>
                </c:pt>
                <c:pt idx="2">
                  <c:v>88.127189909573644</c:v>
                </c:pt>
                <c:pt idx="3">
                  <c:v>83.718173347926722</c:v>
                </c:pt>
                <c:pt idx="4">
                  <c:v>96.796966756365322</c:v>
                </c:pt>
                <c:pt idx="5">
                  <c:v>92.736195063437606</c:v>
                </c:pt>
                <c:pt idx="6">
                  <c:v>103.7297684853053</c:v>
                </c:pt>
                <c:pt idx="7">
                  <c:v>71.293763483620509</c:v>
                </c:pt>
                <c:pt idx="8">
                  <c:v>89.874351004670771</c:v>
                </c:pt>
                <c:pt idx="9">
                  <c:v>76.593845298415729</c:v>
                </c:pt>
                <c:pt idx="10">
                  <c:v>75.575645894787158</c:v>
                </c:pt>
                <c:pt idx="11">
                  <c:v>92.981212574522942</c:v>
                </c:pt>
                <c:pt idx="12">
                  <c:v>80.630079174879938</c:v>
                </c:pt>
                <c:pt idx="13">
                  <c:v>79.552150428678615</c:v>
                </c:pt>
                <c:pt idx="14">
                  <c:v>103.82501608226448</c:v>
                </c:pt>
                <c:pt idx="15">
                  <c:v>95.764655700223827</c:v>
                </c:pt>
                <c:pt idx="16">
                  <c:v>85.787115662956154</c:v>
                </c:pt>
                <c:pt idx="17">
                  <c:v>100.35393512942112</c:v>
                </c:pt>
                <c:pt idx="18">
                  <c:v>108.9830854333584</c:v>
                </c:pt>
                <c:pt idx="19">
                  <c:v>131.7967217038225</c:v>
                </c:pt>
                <c:pt idx="20">
                  <c:v>110.87569734809222</c:v>
                </c:pt>
                <c:pt idx="21">
                  <c:v>141.06709118817977</c:v>
                </c:pt>
                <c:pt idx="22">
                  <c:v>131.30673950198232</c:v>
                </c:pt>
                <c:pt idx="23">
                  <c:v>138.6807914526234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CD6-4211-A42E-E98AE22D4A30}"/>
            </c:ext>
          </c:extLst>
        </c:ser>
        <c:ser>
          <c:idx val="3"/>
          <c:order val="3"/>
          <c:tx>
            <c:strRef>
              <c:f>'Анализ 1 сентября'!$E$3:$E$4</c:f>
              <c:strCache>
                <c:ptCount val="1"/>
                <c:pt idx="0">
                  <c:v>Симферопольский б-р, 22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'Анализ 1 сентября'!$A$5:$A$29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'Анализ 1 сентября'!$E$5:$E$29</c:f>
              <c:numCache>
                <c:formatCode>0</c:formatCode>
                <c:ptCount val="24"/>
                <c:pt idx="0">
                  <c:v>220.62057200819254</c:v>
                </c:pt>
                <c:pt idx="1">
                  <c:v>204.96410390761281</c:v>
                </c:pt>
                <c:pt idx="2">
                  <c:v>221.36091590106773</c:v>
                </c:pt>
                <c:pt idx="3">
                  <c:v>197.45958196165572</c:v>
                </c:pt>
                <c:pt idx="4">
                  <c:v>224.71267680735573</c:v>
                </c:pt>
                <c:pt idx="5">
                  <c:v>195.20977961186034</c:v>
                </c:pt>
                <c:pt idx="6">
                  <c:v>219.13856745609459</c:v>
                </c:pt>
                <c:pt idx="7">
                  <c:v>215.82051226403564</c:v>
                </c:pt>
                <c:pt idx="8">
                  <c:v>227.35399767689938</c:v>
                </c:pt>
                <c:pt idx="9">
                  <c:v>212.47934923241181</c:v>
                </c:pt>
                <c:pt idx="10">
                  <c:v>216.63862868603744</c:v>
                </c:pt>
                <c:pt idx="11">
                  <c:v>228.1377139716642</c:v>
                </c:pt>
                <c:pt idx="12">
                  <c:v>212.38955941728571</c:v>
                </c:pt>
                <c:pt idx="13">
                  <c:v>243.28885256778449</c:v>
                </c:pt>
                <c:pt idx="14">
                  <c:v>223.62056859260932</c:v>
                </c:pt>
                <c:pt idx="15">
                  <c:v>226.06843373909288</c:v>
                </c:pt>
                <c:pt idx="16">
                  <c:v>227.82689876330551</c:v>
                </c:pt>
                <c:pt idx="17">
                  <c:v>224.22886722820945</c:v>
                </c:pt>
                <c:pt idx="18">
                  <c:v>206.21106439809265</c:v>
                </c:pt>
                <c:pt idx="19">
                  <c:v>185.70843723602593</c:v>
                </c:pt>
                <c:pt idx="20">
                  <c:v>213.54483874336651</c:v>
                </c:pt>
                <c:pt idx="21">
                  <c:v>240.09581529335784</c:v>
                </c:pt>
                <c:pt idx="22">
                  <c:v>223.10670610517263</c:v>
                </c:pt>
                <c:pt idx="23">
                  <c:v>236.15579103352502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CD6-4211-A42E-E98AE22D4A30}"/>
            </c:ext>
          </c:extLst>
        </c:ser>
        <c:ser>
          <c:idx val="4"/>
          <c:order val="4"/>
          <c:tx>
            <c:strRef>
              <c:f>'Анализ 1 сентября'!$F$3:$F$4</c:f>
              <c:strCache>
                <c:ptCount val="1"/>
                <c:pt idx="0">
                  <c:v>ул. Щорса, 26/3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'Анализ 1 сентября'!$A$5:$A$29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'Анализ 1 сентября'!$F$5:$F$29</c:f>
              <c:numCache>
                <c:formatCode>0</c:formatCode>
                <c:ptCount val="24"/>
                <c:pt idx="0">
                  <c:v>144.2157665317479</c:v>
                </c:pt>
                <c:pt idx="1">
                  <c:v>126.90396837831941</c:v>
                </c:pt>
                <c:pt idx="2">
                  <c:v>128.80592484725639</c:v>
                </c:pt>
                <c:pt idx="3">
                  <c:v>257.67098882206483</c:v>
                </c:pt>
                <c:pt idx="4">
                  <c:v>183.63044598781681</c:v>
                </c:pt>
                <c:pt idx="5">
                  <c:v>287.76392666331958</c:v>
                </c:pt>
                <c:pt idx="6">
                  <c:v>218.7712519130898</c:v>
                </c:pt>
                <c:pt idx="7">
                  <c:v>138.80676475058937</c:v>
                </c:pt>
                <c:pt idx="8">
                  <c:v>147.88707348983735</c:v>
                </c:pt>
                <c:pt idx="9">
                  <c:v>148.67805009707808</c:v>
                </c:pt>
                <c:pt idx="10">
                  <c:v>143.25941399005907</c:v>
                </c:pt>
                <c:pt idx="11">
                  <c:v>131.28065239516613</c:v>
                </c:pt>
                <c:pt idx="12">
                  <c:v>138.66500442428514</c:v>
                </c:pt>
                <c:pt idx="13">
                  <c:v>136.430150891674</c:v>
                </c:pt>
                <c:pt idx="14">
                  <c:v>136.04584586994841</c:v>
                </c:pt>
                <c:pt idx="15">
                  <c:v>134.5910629822298</c:v>
                </c:pt>
                <c:pt idx="16">
                  <c:v>155.28822427382693</c:v>
                </c:pt>
                <c:pt idx="17">
                  <c:v>136.43725179426838</c:v>
                </c:pt>
                <c:pt idx="18">
                  <c:v>157.17893237914805</c:v>
                </c:pt>
                <c:pt idx="19">
                  <c:v>127.99031683654688</c:v>
                </c:pt>
                <c:pt idx="20">
                  <c:v>168.69327854972494</c:v>
                </c:pt>
                <c:pt idx="21">
                  <c:v>146.66882445177944</c:v>
                </c:pt>
                <c:pt idx="22">
                  <c:v>165.48762260254745</c:v>
                </c:pt>
                <c:pt idx="23">
                  <c:v>155.28277886280028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CD6-4211-A42E-E98AE22D4A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41823584"/>
        <c:axId val="1995000928"/>
      </c:lineChart>
      <c:catAx>
        <c:axId val="2141823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95000928"/>
        <c:crosses val="autoZero"/>
        <c:auto val="1"/>
        <c:lblAlgn val="ctr"/>
        <c:lblOffset val="100"/>
        <c:noMultiLvlLbl val="0"/>
      </c:catAx>
      <c:valAx>
        <c:axId val="199500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41823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[ТЗ№1 Трепачева.xlsx]Анализ 1 сентября!Сводная таблица2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b="1" i="0" u="none" strike="noStrike" kern="1200" spc="0" baseline="0" dirty="0">
                <a:solidFill>
                  <a:schemeClr val="bg1">
                    <a:lumMod val="50000"/>
                  </a:schemeClr>
                </a:solidFill>
                <a:effectLst/>
              </a:rPr>
              <a:t>Динамика средней длительности операций по часам на серверах</a:t>
            </a:r>
            <a:endParaRPr lang="ru-RU" sz="1600" b="1" dirty="0">
              <a:solidFill>
                <a:schemeClr val="bg1">
                  <a:lumMod val="5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'Анализ 1 сентября'!$B$44:$B$45</c:f>
              <c:strCache>
                <c:ptCount val="1"/>
                <c:pt idx="0">
                  <c:v>1 сервер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'Анализ 1 сентября'!$A$46:$A$70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'Анализ 1 сентября'!$B$46:$B$70</c:f>
              <c:numCache>
                <c:formatCode>0</c:formatCode>
                <c:ptCount val="24"/>
                <c:pt idx="0">
                  <c:v>174.11329910948712</c:v>
                </c:pt>
                <c:pt idx="1">
                  <c:v>163.332031625323</c:v>
                </c:pt>
                <c:pt idx="2">
                  <c:v>158.88629693974508</c:v>
                </c:pt>
                <c:pt idx="3">
                  <c:v>229.57233228720725</c:v>
                </c:pt>
                <c:pt idx="4">
                  <c:v>204.44544293638319</c:v>
                </c:pt>
                <c:pt idx="5">
                  <c:v>255.24490202361767</c:v>
                </c:pt>
                <c:pt idx="6">
                  <c:v>218.92225941410288</c:v>
                </c:pt>
                <c:pt idx="7">
                  <c:v>168.05249165442973</c:v>
                </c:pt>
                <c:pt idx="8">
                  <c:v>182.65385282167699</c:v>
                </c:pt>
                <c:pt idx="9">
                  <c:v>175.5822123830622</c:v>
                </c:pt>
                <c:pt idx="10">
                  <c:v>184.1288500232622</c:v>
                </c:pt>
                <c:pt idx="11">
                  <c:v>176.33044847725824</c:v>
                </c:pt>
                <c:pt idx="12">
                  <c:v>167.97717689138176</c:v>
                </c:pt>
                <c:pt idx="13">
                  <c:v>188.69799410281502</c:v>
                </c:pt>
                <c:pt idx="14">
                  <c:v>172.17041899304604</c:v>
                </c:pt>
                <c:pt idx="15">
                  <c:v>181.28263763937866</c:v>
                </c:pt>
                <c:pt idx="16">
                  <c:v>180.51906757451513</c:v>
                </c:pt>
                <c:pt idx="17">
                  <c:v>174.06222983738598</c:v>
                </c:pt>
                <c:pt idx="18">
                  <c:v>179.90113990012239</c:v>
                </c:pt>
                <c:pt idx="19">
                  <c:v>149.36739846598357</c:v>
                </c:pt>
                <c:pt idx="20">
                  <c:v>187.75519163202262</c:v>
                </c:pt>
                <c:pt idx="21">
                  <c:v>182.21170140237993</c:v>
                </c:pt>
                <c:pt idx="22">
                  <c:v>195.63714303996761</c:v>
                </c:pt>
                <c:pt idx="23">
                  <c:v>192.76051621020932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AB9-4930-A374-0A416553E8FD}"/>
            </c:ext>
          </c:extLst>
        </c:ser>
        <c:ser>
          <c:idx val="1"/>
          <c:order val="1"/>
          <c:tx>
            <c:strRef>
              <c:f>'Анализ 1 сентября'!$C$44:$C$45</c:f>
              <c:strCache>
                <c:ptCount val="1"/>
                <c:pt idx="0">
                  <c:v>2 сервер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'Анализ 1 сентября'!$A$46:$A$70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'Анализ 1 сентября'!$C$46:$C$70</c:f>
              <c:numCache>
                <c:formatCode>0</c:formatCode>
                <c:ptCount val="24"/>
                <c:pt idx="0">
                  <c:v>86.507277672849398</c:v>
                </c:pt>
                <c:pt idx="1">
                  <c:v>88.265350438437309</c:v>
                </c:pt>
                <c:pt idx="2">
                  <c:v>83.669876594917454</c:v>
                </c:pt>
                <c:pt idx="3">
                  <c:v>89.993142603319697</c:v>
                </c:pt>
                <c:pt idx="4">
                  <c:v>87.289175158937923</c:v>
                </c:pt>
                <c:pt idx="5">
                  <c:v>84.794897993013961</c:v>
                </c:pt>
                <c:pt idx="6">
                  <c:v>82.442627421447213</c:v>
                </c:pt>
                <c:pt idx="7">
                  <c:v>87.184424774022773</c:v>
                </c:pt>
                <c:pt idx="8">
                  <c:v>92.712635555468069</c:v>
                </c:pt>
                <c:pt idx="9">
                  <c:v>86.719907649437431</c:v>
                </c:pt>
                <c:pt idx="10">
                  <c:v>81.623381253198858</c:v>
                </c:pt>
                <c:pt idx="11">
                  <c:v>160.37349547664886</c:v>
                </c:pt>
                <c:pt idx="12">
                  <c:v>163.6010618108316</c:v>
                </c:pt>
                <c:pt idx="13">
                  <c:v>162.42156492480248</c:v>
                </c:pt>
                <c:pt idx="14">
                  <c:v>154.95891880287203</c:v>
                </c:pt>
                <c:pt idx="15">
                  <c:v>160.23663775118834</c:v>
                </c:pt>
                <c:pt idx="16">
                  <c:v>83.875950435841716</c:v>
                </c:pt>
                <c:pt idx="17">
                  <c:v>81.199407939276938</c:v>
                </c:pt>
                <c:pt idx="18">
                  <c:v>85.924357140262785</c:v>
                </c:pt>
                <c:pt idx="19">
                  <c:v>98.382577484834101</c:v>
                </c:pt>
                <c:pt idx="20">
                  <c:v>93.898038735185466</c:v>
                </c:pt>
                <c:pt idx="21">
                  <c:v>85.969118771831845</c:v>
                </c:pt>
                <c:pt idx="22">
                  <c:v>79.915881261168678</c:v>
                </c:pt>
                <c:pt idx="23">
                  <c:v>92.20709669441635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AB9-4930-A374-0A416553E8FD}"/>
            </c:ext>
          </c:extLst>
        </c:ser>
        <c:ser>
          <c:idx val="2"/>
          <c:order val="2"/>
          <c:tx>
            <c:strRef>
              <c:f>'Анализ 1 сентября'!$D$44:$D$45</c:f>
              <c:strCache>
                <c:ptCount val="1"/>
                <c:pt idx="0">
                  <c:v>3 сервер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'Анализ 1 сентября'!$A$46:$A$70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'Анализ 1 сентября'!$D$46:$D$70</c:f>
              <c:numCache>
                <c:formatCode>0</c:formatCode>
                <c:ptCount val="24"/>
                <c:pt idx="0">
                  <c:v>96.191763466851285</c:v>
                </c:pt>
                <c:pt idx="1">
                  <c:v>98.923699772048337</c:v>
                </c:pt>
                <c:pt idx="2">
                  <c:v>88.127189909573644</c:v>
                </c:pt>
                <c:pt idx="3">
                  <c:v>83.718173347926722</c:v>
                </c:pt>
                <c:pt idx="4">
                  <c:v>96.796966756365322</c:v>
                </c:pt>
                <c:pt idx="5">
                  <c:v>92.736195063437606</c:v>
                </c:pt>
                <c:pt idx="6">
                  <c:v>103.7297684853053</c:v>
                </c:pt>
                <c:pt idx="7">
                  <c:v>71.293763483620509</c:v>
                </c:pt>
                <c:pt idx="8">
                  <c:v>89.874351004670771</c:v>
                </c:pt>
                <c:pt idx="9">
                  <c:v>76.593845298415729</c:v>
                </c:pt>
                <c:pt idx="10">
                  <c:v>75.575645894787158</c:v>
                </c:pt>
                <c:pt idx="11">
                  <c:v>92.981212574522942</c:v>
                </c:pt>
                <c:pt idx="12">
                  <c:v>80.630079174879938</c:v>
                </c:pt>
                <c:pt idx="13">
                  <c:v>79.552150428678615</c:v>
                </c:pt>
                <c:pt idx="14">
                  <c:v>103.82501608226448</c:v>
                </c:pt>
                <c:pt idx="15">
                  <c:v>95.764655700223827</c:v>
                </c:pt>
                <c:pt idx="16">
                  <c:v>85.787115662956154</c:v>
                </c:pt>
                <c:pt idx="17">
                  <c:v>100.35393512942112</c:v>
                </c:pt>
                <c:pt idx="18">
                  <c:v>108.9830854333584</c:v>
                </c:pt>
                <c:pt idx="19">
                  <c:v>131.7967217038225</c:v>
                </c:pt>
                <c:pt idx="20">
                  <c:v>110.87569734809222</c:v>
                </c:pt>
                <c:pt idx="21">
                  <c:v>141.06709118817977</c:v>
                </c:pt>
                <c:pt idx="22">
                  <c:v>131.30673950198232</c:v>
                </c:pt>
                <c:pt idx="23">
                  <c:v>138.6807914526234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AB9-4930-A374-0A416553E8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43667472"/>
        <c:axId val="1994988928"/>
      </c:lineChart>
      <c:catAx>
        <c:axId val="2143667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94988928"/>
        <c:crosses val="autoZero"/>
        <c:auto val="1"/>
        <c:lblAlgn val="ctr"/>
        <c:lblOffset val="100"/>
        <c:noMultiLvlLbl val="0"/>
      </c:catAx>
      <c:valAx>
        <c:axId val="199498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43667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[ТЗ№2 Трепачева.xlsx]Задание 1!Сводная таблица1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b="1">
                <a:solidFill>
                  <a:schemeClr val="bg1">
                    <a:lumMod val="50000"/>
                  </a:schemeClr>
                </a:solidFill>
              </a:rPr>
              <a:t>Длительность операций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7030A0"/>
          </a:solidFill>
          <a:ln>
            <a:noFill/>
          </a:ln>
          <a:effectLst/>
        </c:spPr>
      </c:pivotFmt>
      <c:pivotFmt>
        <c:idx val="2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7030A0"/>
          </a:solidFill>
          <a:ln>
            <a:noFill/>
          </a:ln>
          <a:effectLst/>
        </c:spPr>
      </c:pivotFmt>
      <c:pivotFmt>
        <c:idx val="4"/>
        <c:spPr>
          <a:solidFill>
            <a:srgbClr val="92D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7030A0"/>
          </a:solidFill>
          <a:ln>
            <a:noFill/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'Задание 1'!$B$5</c:f>
              <c:strCache>
                <c:ptCount val="1"/>
                <c:pt idx="0">
                  <c:v>Итог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821-4CD0-936D-D8DC7096D26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'Задание 1'!$A$6:$A$9</c:f>
              <c:strCache>
                <c:ptCount val="3"/>
                <c:pt idx="0">
                  <c:v>5 сентября</c:v>
                </c:pt>
                <c:pt idx="1">
                  <c:v>6 сентября</c:v>
                </c:pt>
                <c:pt idx="2">
                  <c:v>7 сентября</c:v>
                </c:pt>
              </c:strCache>
            </c:strRef>
          </c:cat>
          <c:val>
            <c:numRef>
              <c:f>'Задание 1'!$B$6:$B$9</c:f>
              <c:numCache>
                <c:formatCode>0</c:formatCode>
                <c:ptCount val="3"/>
                <c:pt idx="0">
                  <c:v>141.45841391557175</c:v>
                </c:pt>
                <c:pt idx="1">
                  <c:v>96.853896101268447</c:v>
                </c:pt>
                <c:pt idx="2">
                  <c:v>96.28673833869999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21-4CD0-936D-D8DC7096D2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53947807"/>
        <c:axId val="600122527"/>
      </c:barChart>
      <c:catAx>
        <c:axId val="1053947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00122527"/>
        <c:crosses val="autoZero"/>
        <c:auto val="1"/>
        <c:lblAlgn val="ctr"/>
        <c:lblOffset val="100"/>
        <c:noMultiLvlLbl val="0"/>
      </c:catAx>
      <c:valAx>
        <c:axId val="600122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539478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1740C1-9408-49E1-82FF-0EBCB7B99D0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84E0D-B3FE-4BC8-8BB4-7A2D6C0E4121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sz="1600" b="1" dirty="0"/>
            <a:t>Каннибализм одной из торговых точек 3, 4 сентября.</a:t>
          </a:r>
          <a:endParaRPr lang="en-US" sz="1600" dirty="0"/>
        </a:p>
      </dgm:t>
    </dgm:pt>
    <dgm:pt modelId="{2DCB0DE1-3174-4891-962B-09F23F5EA542}" type="parTrans" cxnId="{0268B7D9-5E05-4121-9694-69C28ED8C9EE}">
      <dgm:prSet/>
      <dgm:spPr/>
      <dgm:t>
        <a:bodyPr/>
        <a:lstStyle/>
        <a:p>
          <a:endParaRPr lang="en-US"/>
        </a:p>
      </dgm:t>
    </dgm:pt>
    <dgm:pt modelId="{671E04AA-073C-41AD-BF24-E68CFBEBD196}" type="sibTrans" cxnId="{0268B7D9-5E05-4121-9694-69C28ED8C9E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AEA190E-16FC-47FC-821C-75FECE1B5782}">
      <dgm:prSet custT="1"/>
      <dgm:spPr/>
      <dgm:t>
        <a:bodyPr/>
        <a:lstStyle/>
        <a:p>
          <a:r>
            <a:rPr lang="ru-RU" sz="1600" b="1" dirty="0"/>
            <a:t>Проблемы с распределением нагрузки на сервера 3, 4 сентября.</a:t>
          </a:r>
          <a:endParaRPr lang="en-US" sz="1600" dirty="0"/>
        </a:p>
      </dgm:t>
    </dgm:pt>
    <dgm:pt modelId="{58BD81B8-61EE-4A96-A2B5-202CA7672A74}" type="parTrans" cxnId="{485A85E5-3A61-494E-AC28-BB932D466FEA}">
      <dgm:prSet/>
      <dgm:spPr/>
      <dgm:t>
        <a:bodyPr/>
        <a:lstStyle/>
        <a:p>
          <a:endParaRPr lang="en-US"/>
        </a:p>
      </dgm:t>
    </dgm:pt>
    <dgm:pt modelId="{4EAAE668-0785-4EA9-99CD-DF1AF7498CC8}" type="sibTrans" cxnId="{485A85E5-3A61-494E-AC28-BB932D466FE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3B9023-8485-4EA2-B2E6-36FE322662FB}">
      <dgm:prSet custT="1"/>
      <dgm:spPr/>
      <dgm:t>
        <a:bodyPr/>
        <a:lstStyle/>
        <a:p>
          <a:r>
            <a:rPr lang="ru-RU" sz="1600" b="1" dirty="0"/>
            <a:t>Рост числа операций совершенных с помощью касс </a:t>
          </a:r>
          <a:r>
            <a:rPr lang="ru-RU" sz="1600" b="1" dirty="0" err="1"/>
            <a:t>самообслужива-ния</a:t>
          </a:r>
          <a:r>
            <a:rPr lang="ru-RU" sz="1600" b="1" dirty="0"/>
            <a:t>.</a:t>
          </a:r>
          <a:endParaRPr lang="en-US" sz="1600" dirty="0"/>
        </a:p>
      </dgm:t>
    </dgm:pt>
    <dgm:pt modelId="{6E9A1A3E-A7F5-48D0-A5C8-9B1916E24628}" type="parTrans" cxnId="{89283199-1846-4B3B-BA13-597A3773B694}">
      <dgm:prSet/>
      <dgm:spPr/>
      <dgm:t>
        <a:bodyPr/>
        <a:lstStyle/>
        <a:p>
          <a:endParaRPr lang="en-US"/>
        </a:p>
      </dgm:t>
    </dgm:pt>
    <dgm:pt modelId="{F8E97A49-B075-4AD9-8B95-9B33605DAEC6}" type="sibTrans" cxnId="{89283199-1846-4B3B-BA13-597A3773B69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7BBF208-D6C4-4678-B98C-71F28F8D5A95}">
      <dgm:prSet custT="1"/>
      <dgm:spPr/>
      <dgm:t>
        <a:bodyPr/>
        <a:lstStyle/>
        <a:p>
          <a:r>
            <a:rPr lang="ru-RU" sz="1600" b="1" dirty="0"/>
            <a:t>Всплеск средней длительности операций 1 сентября.</a:t>
          </a:r>
          <a:endParaRPr lang="en-US" sz="1600" dirty="0"/>
        </a:p>
      </dgm:t>
    </dgm:pt>
    <dgm:pt modelId="{6B4D600F-F49C-48AE-BAC1-FBBF47148747}" type="parTrans" cxnId="{149C7A8A-5E6F-4884-8EBA-E9831A3334FD}">
      <dgm:prSet/>
      <dgm:spPr/>
      <dgm:t>
        <a:bodyPr/>
        <a:lstStyle/>
        <a:p>
          <a:endParaRPr lang="en-US"/>
        </a:p>
      </dgm:t>
    </dgm:pt>
    <dgm:pt modelId="{E5E0101E-6D07-4B0E-95CD-457D998A1114}" type="sibTrans" cxnId="{149C7A8A-5E6F-4884-8EBA-E9831A3334FD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422BE467-9CEC-4CD6-B654-ECE7067DDBE7}">
      <dgm:prSet custT="1"/>
      <dgm:spPr/>
      <dgm:t>
        <a:bodyPr/>
        <a:lstStyle/>
        <a:p>
          <a:r>
            <a:rPr lang="ru-RU" sz="1600" b="1" dirty="0"/>
            <a:t>Технические проблемы в звеньях схемы обработки платежа.</a:t>
          </a:r>
          <a:endParaRPr lang="en-US" sz="1600" dirty="0"/>
        </a:p>
      </dgm:t>
    </dgm:pt>
    <dgm:pt modelId="{2EEFE85F-ECC6-4F49-BACF-1A8AC033A765}" type="parTrans" cxnId="{A24B0FBE-44D6-45C2-8D10-1E6DD9ECC5DC}">
      <dgm:prSet/>
      <dgm:spPr/>
      <dgm:t>
        <a:bodyPr/>
        <a:lstStyle/>
        <a:p>
          <a:endParaRPr lang="en-US"/>
        </a:p>
      </dgm:t>
    </dgm:pt>
    <dgm:pt modelId="{727CF744-4B7F-4CBA-B828-182E1F6322BF}" type="sibTrans" cxnId="{A24B0FBE-44D6-45C2-8D10-1E6DD9ECC5DC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D16DFE7B-8EBB-400A-8234-01A888C18F84}" type="pres">
      <dgm:prSet presAssocID="{9B1740C1-9408-49E1-82FF-0EBCB7B99D03}" presName="Name0" presStyleCnt="0">
        <dgm:presLayoutVars>
          <dgm:animLvl val="lvl"/>
          <dgm:resizeHandles val="exact"/>
        </dgm:presLayoutVars>
      </dgm:prSet>
      <dgm:spPr/>
    </dgm:pt>
    <dgm:pt modelId="{2902DD7E-4A3E-413B-B97D-036613D264A0}" type="pres">
      <dgm:prSet presAssocID="{CAA84E0D-B3FE-4BC8-8BB4-7A2D6C0E4121}" presName="compositeNode" presStyleCnt="0">
        <dgm:presLayoutVars>
          <dgm:bulletEnabled val="1"/>
        </dgm:presLayoutVars>
      </dgm:prSet>
      <dgm:spPr/>
    </dgm:pt>
    <dgm:pt modelId="{7DDA285B-0BF1-458F-94A6-76C58C201BE3}" type="pres">
      <dgm:prSet presAssocID="{CAA84E0D-B3FE-4BC8-8BB4-7A2D6C0E4121}" presName="bgRect" presStyleLbl="alignNode1" presStyleIdx="0" presStyleCnt="5"/>
      <dgm:spPr/>
    </dgm:pt>
    <dgm:pt modelId="{30197B95-2431-4CB5-941A-03815CF02784}" type="pres">
      <dgm:prSet presAssocID="{671E04AA-073C-41AD-BF24-E68CFBEBD196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336E5FA-90AF-426A-94DD-015FFAE98DBD}" type="pres">
      <dgm:prSet presAssocID="{CAA84E0D-B3FE-4BC8-8BB4-7A2D6C0E4121}" presName="nodeRect" presStyleLbl="alignNode1" presStyleIdx="0" presStyleCnt="5">
        <dgm:presLayoutVars>
          <dgm:bulletEnabled val="1"/>
        </dgm:presLayoutVars>
      </dgm:prSet>
      <dgm:spPr/>
    </dgm:pt>
    <dgm:pt modelId="{E860972D-4158-487B-A98F-AF2E22C2EFF4}" type="pres">
      <dgm:prSet presAssocID="{671E04AA-073C-41AD-BF24-E68CFBEBD196}" presName="sibTrans" presStyleCnt="0"/>
      <dgm:spPr/>
    </dgm:pt>
    <dgm:pt modelId="{42C72FA9-794A-4F30-A9AA-D29A99A8BC8E}" type="pres">
      <dgm:prSet presAssocID="{9AEA190E-16FC-47FC-821C-75FECE1B5782}" presName="compositeNode" presStyleCnt="0">
        <dgm:presLayoutVars>
          <dgm:bulletEnabled val="1"/>
        </dgm:presLayoutVars>
      </dgm:prSet>
      <dgm:spPr/>
    </dgm:pt>
    <dgm:pt modelId="{78EF3D84-5860-4D8A-80B2-64EE9FAFE8EA}" type="pres">
      <dgm:prSet presAssocID="{9AEA190E-16FC-47FC-821C-75FECE1B5782}" presName="bgRect" presStyleLbl="alignNode1" presStyleIdx="1" presStyleCnt="5"/>
      <dgm:spPr/>
    </dgm:pt>
    <dgm:pt modelId="{F1A6EF17-707A-42D9-A141-35FE426F1B01}" type="pres">
      <dgm:prSet presAssocID="{4EAAE668-0785-4EA9-99CD-DF1AF7498CC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FD276EF-15E2-40DF-A541-F14A86E20B67}" type="pres">
      <dgm:prSet presAssocID="{9AEA190E-16FC-47FC-821C-75FECE1B5782}" presName="nodeRect" presStyleLbl="alignNode1" presStyleIdx="1" presStyleCnt="5">
        <dgm:presLayoutVars>
          <dgm:bulletEnabled val="1"/>
        </dgm:presLayoutVars>
      </dgm:prSet>
      <dgm:spPr/>
    </dgm:pt>
    <dgm:pt modelId="{DEAE48E0-2433-47AE-8490-983F66E4B87A}" type="pres">
      <dgm:prSet presAssocID="{4EAAE668-0785-4EA9-99CD-DF1AF7498CC8}" presName="sibTrans" presStyleCnt="0"/>
      <dgm:spPr/>
    </dgm:pt>
    <dgm:pt modelId="{386C0AD7-01AE-4152-875A-370F5BE2DC82}" type="pres">
      <dgm:prSet presAssocID="{9B3B9023-8485-4EA2-B2E6-36FE322662FB}" presName="compositeNode" presStyleCnt="0">
        <dgm:presLayoutVars>
          <dgm:bulletEnabled val="1"/>
        </dgm:presLayoutVars>
      </dgm:prSet>
      <dgm:spPr/>
    </dgm:pt>
    <dgm:pt modelId="{B637CF18-27CF-41ED-8AA1-42C5BC4A5673}" type="pres">
      <dgm:prSet presAssocID="{9B3B9023-8485-4EA2-B2E6-36FE322662FB}" presName="bgRect" presStyleLbl="alignNode1" presStyleIdx="2" presStyleCnt="5"/>
      <dgm:spPr/>
    </dgm:pt>
    <dgm:pt modelId="{B8642E7E-1DD9-4EA8-8BD9-28C199DF0690}" type="pres">
      <dgm:prSet presAssocID="{F8E97A49-B075-4AD9-8B95-9B33605DAEC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A991A5F-2841-4215-AE93-6276BC8404F8}" type="pres">
      <dgm:prSet presAssocID="{9B3B9023-8485-4EA2-B2E6-36FE322662FB}" presName="nodeRect" presStyleLbl="alignNode1" presStyleIdx="2" presStyleCnt="5">
        <dgm:presLayoutVars>
          <dgm:bulletEnabled val="1"/>
        </dgm:presLayoutVars>
      </dgm:prSet>
      <dgm:spPr/>
    </dgm:pt>
    <dgm:pt modelId="{4FDCB8A6-DD1B-40A2-88FD-2306A49A3917}" type="pres">
      <dgm:prSet presAssocID="{F8E97A49-B075-4AD9-8B95-9B33605DAEC6}" presName="sibTrans" presStyleCnt="0"/>
      <dgm:spPr/>
    </dgm:pt>
    <dgm:pt modelId="{456C118E-C902-45AA-A5E1-E8C2EC0DF422}" type="pres">
      <dgm:prSet presAssocID="{17BBF208-D6C4-4678-B98C-71F28F8D5A95}" presName="compositeNode" presStyleCnt="0">
        <dgm:presLayoutVars>
          <dgm:bulletEnabled val="1"/>
        </dgm:presLayoutVars>
      </dgm:prSet>
      <dgm:spPr/>
    </dgm:pt>
    <dgm:pt modelId="{11090143-6230-4217-A42E-B788FEC181EE}" type="pres">
      <dgm:prSet presAssocID="{17BBF208-D6C4-4678-B98C-71F28F8D5A95}" presName="bgRect" presStyleLbl="alignNode1" presStyleIdx="3" presStyleCnt="5"/>
      <dgm:spPr/>
    </dgm:pt>
    <dgm:pt modelId="{82A7739A-AF94-482B-A78A-0C84BF21D47B}" type="pres">
      <dgm:prSet presAssocID="{E5E0101E-6D07-4B0E-95CD-457D998A111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03926371-B0CC-44F2-8099-AB3557C86849}" type="pres">
      <dgm:prSet presAssocID="{17BBF208-D6C4-4678-B98C-71F28F8D5A95}" presName="nodeRect" presStyleLbl="alignNode1" presStyleIdx="3" presStyleCnt="5">
        <dgm:presLayoutVars>
          <dgm:bulletEnabled val="1"/>
        </dgm:presLayoutVars>
      </dgm:prSet>
      <dgm:spPr/>
    </dgm:pt>
    <dgm:pt modelId="{76B4BA57-E3B7-43ED-9905-DB946A94E9DF}" type="pres">
      <dgm:prSet presAssocID="{E5E0101E-6D07-4B0E-95CD-457D998A1114}" presName="sibTrans" presStyleCnt="0"/>
      <dgm:spPr/>
    </dgm:pt>
    <dgm:pt modelId="{4AB49563-894B-49E6-94DB-E0102B311B7A}" type="pres">
      <dgm:prSet presAssocID="{422BE467-9CEC-4CD6-B654-ECE7067DDBE7}" presName="compositeNode" presStyleCnt="0">
        <dgm:presLayoutVars>
          <dgm:bulletEnabled val="1"/>
        </dgm:presLayoutVars>
      </dgm:prSet>
      <dgm:spPr/>
    </dgm:pt>
    <dgm:pt modelId="{3AC2364D-73CE-4410-B4CB-711487E950AF}" type="pres">
      <dgm:prSet presAssocID="{422BE467-9CEC-4CD6-B654-ECE7067DDBE7}" presName="bgRect" presStyleLbl="alignNode1" presStyleIdx="4" presStyleCnt="5"/>
      <dgm:spPr/>
    </dgm:pt>
    <dgm:pt modelId="{9F5270D1-C8AE-4239-A419-2CF1152C462E}" type="pres">
      <dgm:prSet presAssocID="{727CF744-4B7F-4CBA-B828-182E1F6322B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56520A25-5F9C-495A-B85E-70B876325E7A}" type="pres">
      <dgm:prSet presAssocID="{422BE467-9CEC-4CD6-B654-ECE7067DDBE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07B30F21-CD9A-45C9-9ACF-8BDA244CAAFC}" type="presOf" srcId="{F8E97A49-B075-4AD9-8B95-9B33605DAEC6}" destId="{B8642E7E-1DD9-4EA8-8BD9-28C199DF0690}" srcOrd="0" destOrd="0" presId="urn:microsoft.com/office/officeart/2016/7/layout/LinearBlockProcessNumbered"/>
    <dgm:cxn modelId="{DE296727-6A8E-4587-BAC9-56CA3C4FB38D}" type="presOf" srcId="{CAA84E0D-B3FE-4BC8-8BB4-7A2D6C0E4121}" destId="{7DDA285B-0BF1-458F-94A6-76C58C201BE3}" srcOrd="0" destOrd="0" presId="urn:microsoft.com/office/officeart/2016/7/layout/LinearBlockProcessNumbered"/>
    <dgm:cxn modelId="{4D946231-F055-4585-9D31-5591B5252199}" type="presOf" srcId="{9B3B9023-8485-4EA2-B2E6-36FE322662FB}" destId="{B637CF18-27CF-41ED-8AA1-42C5BC4A5673}" srcOrd="0" destOrd="0" presId="urn:microsoft.com/office/officeart/2016/7/layout/LinearBlockProcessNumbered"/>
    <dgm:cxn modelId="{EC8F3139-BA2C-4513-934F-64A651E8C898}" type="presOf" srcId="{422BE467-9CEC-4CD6-B654-ECE7067DDBE7}" destId="{3AC2364D-73CE-4410-B4CB-711487E950AF}" srcOrd="0" destOrd="0" presId="urn:microsoft.com/office/officeart/2016/7/layout/LinearBlockProcessNumbered"/>
    <dgm:cxn modelId="{FF11E03A-9862-44D3-A0C4-16D80DBC8BAD}" type="presOf" srcId="{9B3B9023-8485-4EA2-B2E6-36FE322662FB}" destId="{FA991A5F-2841-4215-AE93-6276BC8404F8}" srcOrd="1" destOrd="0" presId="urn:microsoft.com/office/officeart/2016/7/layout/LinearBlockProcessNumbered"/>
    <dgm:cxn modelId="{428DB13E-EDCF-4BFF-AD15-94BF427AC641}" type="presOf" srcId="{E5E0101E-6D07-4B0E-95CD-457D998A1114}" destId="{82A7739A-AF94-482B-A78A-0C84BF21D47B}" srcOrd="0" destOrd="0" presId="urn:microsoft.com/office/officeart/2016/7/layout/LinearBlockProcessNumbered"/>
    <dgm:cxn modelId="{B398743F-727A-4672-8989-B50C90A5DB9A}" type="presOf" srcId="{9AEA190E-16FC-47FC-821C-75FECE1B5782}" destId="{5FD276EF-15E2-40DF-A541-F14A86E20B67}" srcOrd="1" destOrd="0" presId="urn:microsoft.com/office/officeart/2016/7/layout/LinearBlockProcessNumbered"/>
    <dgm:cxn modelId="{877DC06A-2486-4099-8827-06B7CB8909AA}" type="presOf" srcId="{422BE467-9CEC-4CD6-B654-ECE7067DDBE7}" destId="{56520A25-5F9C-495A-B85E-70B876325E7A}" srcOrd="1" destOrd="0" presId="urn:microsoft.com/office/officeart/2016/7/layout/LinearBlockProcessNumbered"/>
    <dgm:cxn modelId="{7DA27A71-26F6-417F-8303-66AC88CE22A9}" type="presOf" srcId="{4EAAE668-0785-4EA9-99CD-DF1AF7498CC8}" destId="{F1A6EF17-707A-42D9-A141-35FE426F1B01}" srcOrd="0" destOrd="0" presId="urn:microsoft.com/office/officeart/2016/7/layout/LinearBlockProcessNumbered"/>
    <dgm:cxn modelId="{4E507972-23C4-40BC-8822-AD1A647873C4}" type="presOf" srcId="{17BBF208-D6C4-4678-B98C-71F28F8D5A95}" destId="{03926371-B0CC-44F2-8099-AB3557C86849}" srcOrd="1" destOrd="0" presId="urn:microsoft.com/office/officeart/2016/7/layout/LinearBlockProcessNumbered"/>
    <dgm:cxn modelId="{A270D453-BD58-49B6-8226-6D38697EE6AD}" type="presOf" srcId="{727CF744-4B7F-4CBA-B828-182E1F6322BF}" destId="{9F5270D1-C8AE-4239-A419-2CF1152C462E}" srcOrd="0" destOrd="0" presId="urn:microsoft.com/office/officeart/2016/7/layout/LinearBlockProcessNumbered"/>
    <dgm:cxn modelId="{2CEC0385-52C1-4340-B9E2-4DD076290223}" type="presOf" srcId="{CAA84E0D-B3FE-4BC8-8BB4-7A2D6C0E4121}" destId="{6336E5FA-90AF-426A-94DD-015FFAE98DBD}" srcOrd="1" destOrd="0" presId="urn:microsoft.com/office/officeart/2016/7/layout/LinearBlockProcessNumbered"/>
    <dgm:cxn modelId="{149C7A8A-5E6F-4884-8EBA-E9831A3334FD}" srcId="{9B1740C1-9408-49E1-82FF-0EBCB7B99D03}" destId="{17BBF208-D6C4-4678-B98C-71F28F8D5A95}" srcOrd="3" destOrd="0" parTransId="{6B4D600F-F49C-48AE-BAC1-FBBF47148747}" sibTransId="{E5E0101E-6D07-4B0E-95CD-457D998A1114}"/>
    <dgm:cxn modelId="{398C8296-2385-4F44-93F2-711BB8FB75E5}" type="presOf" srcId="{9AEA190E-16FC-47FC-821C-75FECE1B5782}" destId="{78EF3D84-5860-4D8A-80B2-64EE9FAFE8EA}" srcOrd="0" destOrd="0" presId="urn:microsoft.com/office/officeart/2016/7/layout/LinearBlockProcessNumbered"/>
    <dgm:cxn modelId="{89283199-1846-4B3B-BA13-597A3773B694}" srcId="{9B1740C1-9408-49E1-82FF-0EBCB7B99D03}" destId="{9B3B9023-8485-4EA2-B2E6-36FE322662FB}" srcOrd="2" destOrd="0" parTransId="{6E9A1A3E-A7F5-48D0-A5C8-9B1916E24628}" sibTransId="{F8E97A49-B075-4AD9-8B95-9B33605DAEC6}"/>
    <dgm:cxn modelId="{A24B0FBE-44D6-45C2-8D10-1E6DD9ECC5DC}" srcId="{9B1740C1-9408-49E1-82FF-0EBCB7B99D03}" destId="{422BE467-9CEC-4CD6-B654-ECE7067DDBE7}" srcOrd="4" destOrd="0" parTransId="{2EEFE85F-ECC6-4F49-BACF-1A8AC033A765}" sibTransId="{727CF744-4B7F-4CBA-B828-182E1F6322BF}"/>
    <dgm:cxn modelId="{BBA014D0-3841-4C1A-ABF9-6AB32F83A6AD}" type="presOf" srcId="{671E04AA-073C-41AD-BF24-E68CFBEBD196}" destId="{30197B95-2431-4CB5-941A-03815CF02784}" srcOrd="0" destOrd="0" presId="urn:microsoft.com/office/officeart/2016/7/layout/LinearBlockProcessNumbered"/>
    <dgm:cxn modelId="{7DF840D3-3CD8-449B-8483-E54D42BFFFBD}" type="presOf" srcId="{9B1740C1-9408-49E1-82FF-0EBCB7B99D03}" destId="{D16DFE7B-8EBB-400A-8234-01A888C18F84}" srcOrd="0" destOrd="0" presId="urn:microsoft.com/office/officeart/2016/7/layout/LinearBlockProcessNumbered"/>
    <dgm:cxn modelId="{0268B7D9-5E05-4121-9694-69C28ED8C9EE}" srcId="{9B1740C1-9408-49E1-82FF-0EBCB7B99D03}" destId="{CAA84E0D-B3FE-4BC8-8BB4-7A2D6C0E4121}" srcOrd="0" destOrd="0" parTransId="{2DCB0DE1-3174-4891-962B-09F23F5EA542}" sibTransId="{671E04AA-073C-41AD-BF24-E68CFBEBD196}"/>
    <dgm:cxn modelId="{485A85E5-3A61-494E-AC28-BB932D466FEA}" srcId="{9B1740C1-9408-49E1-82FF-0EBCB7B99D03}" destId="{9AEA190E-16FC-47FC-821C-75FECE1B5782}" srcOrd="1" destOrd="0" parTransId="{58BD81B8-61EE-4A96-A2B5-202CA7672A74}" sibTransId="{4EAAE668-0785-4EA9-99CD-DF1AF7498CC8}"/>
    <dgm:cxn modelId="{343B55E9-33F6-43D8-8D05-B21B5F88C677}" type="presOf" srcId="{17BBF208-D6C4-4678-B98C-71F28F8D5A95}" destId="{11090143-6230-4217-A42E-B788FEC181EE}" srcOrd="0" destOrd="0" presId="urn:microsoft.com/office/officeart/2016/7/layout/LinearBlockProcessNumbered"/>
    <dgm:cxn modelId="{3FF03206-B5DF-419C-A8AB-B26E573654EE}" type="presParOf" srcId="{D16DFE7B-8EBB-400A-8234-01A888C18F84}" destId="{2902DD7E-4A3E-413B-B97D-036613D264A0}" srcOrd="0" destOrd="0" presId="urn:microsoft.com/office/officeart/2016/7/layout/LinearBlockProcessNumbered"/>
    <dgm:cxn modelId="{9C7A324F-2A05-4C0F-9781-A0903ADBC1D7}" type="presParOf" srcId="{2902DD7E-4A3E-413B-B97D-036613D264A0}" destId="{7DDA285B-0BF1-458F-94A6-76C58C201BE3}" srcOrd="0" destOrd="0" presId="urn:microsoft.com/office/officeart/2016/7/layout/LinearBlockProcessNumbered"/>
    <dgm:cxn modelId="{F4A562EF-A670-41C0-A97A-DAEC90510CA3}" type="presParOf" srcId="{2902DD7E-4A3E-413B-B97D-036613D264A0}" destId="{30197B95-2431-4CB5-941A-03815CF02784}" srcOrd="1" destOrd="0" presId="urn:microsoft.com/office/officeart/2016/7/layout/LinearBlockProcessNumbered"/>
    <dgm:cxn modelId="{E5D32904-2FC5-4F58-BFC6-9629D994BCEC}" type="presParOf" srcId="{2902DD7E-4A3E-413B-B97D-036613D264A0}" destId="{6336E5FA-90AF-426A-94DD-015FFAE98DBD}" srcOrd="2" destOrd="0" presId="urn:microsoft.com/office/officeart/2016/7/layout/LinearBlockProcessNumbered"/>
    <dgm:cxn modelId="{72955CF7-EF41-460C-8F3B-01689956DD2B}" type="presParOf" srcId="{D16DFE7B-8EBB-400A-8234-01A888C18F84}" destId="{E860972D-4158-487B-A98F-AF2E22C2EFF4}" srcOrd="1" destOrd="0" presId="urn:microsoft.com/office/officeart/2016/7/layout/LinearBlockProcessNumbered"/>
    <dgm:cxn modelId="{A8784410-09C2-4073-A15F-328DF39A096D}" type="presParOf" srcId="{D16DFE7B-8EBB-400A-8234-01A888C18F84}" destId="{42C72FA9-794A-4F30-A9AA-D29A99A8BC8E}" srcOrd="2" destOrd="0" presId="urn:microsoft.com/office/officeart/2016/7/layout/LinearBlockProcessNumbered"/>
    <dgm:cxn modelId="{1680882D-424D-45C3-9D67-56B37B5507FC}" type="presParOf" srcId="{42C72FA9-794A-4F30-A9AA-D29A99A8BC8E}" destId="{78EF3D84-5860-4D8A-80B2-64EE9FAFE8EA}" srcOrd="0" destOrd="0" presId="urn:microsoft.com/office/officeart/2016/7/layout/LinearBlockProcessNumbered"/>
    <dgm:cxn modelId="{606BA264-5162-4906-BCE9-E84FBA2F9ED9}" type="presParOf" srcId="{42C72FA9-794A-4F30-A9AA-D29A99A8BC8E}" destId="{F1A6EF17-707A-42D9-A141-35FE426F1B01}" srcOrd="1" destOrd="0" presId="urn:microsoft.com/office/officeart/2016/7/layout/LinearBlockProcessNumbered"/>
    <dgm:cxn modelId="{FBCE5DDE-F86D-4FBB-B233-FE9D435DB99D}" type="presParOf" srcId="{42C72FA9-794A-4F30-A9AA-D29A99A8BC8E}" destId="{5FD276EF-15E2-40DF-A541-F14A86E20B67}" srcOrd="2" destOrd="0" presId="urn:microsoft.com/office/officeart/2016/7/layout/LinearBlockProcessNumbered"/>
    <dgm:cxn modelId="{8D8329A6-5CC5-458F-892E-9425CD81BB6D}" type="presParOf" srcId="{D16DFE7B-8EBB-400A-8234-01A888C18F84}" destId="{DEAE48E0-2433-47AE-8490-983F66E4B87A}" srcOrd="3" destOrd="0" presId="urn:microsoft.com/office/officeart/2016/7/layout/LinearBlockProcessNumbered"/>
    <dgm:cxn modelId="{63853709-97AE-48E6-88C8-047FAB36B4AF}" type="presParOf" srcId="{D16DFE7B-8EBB-400A-8234-01A888C18F84}" destId="{386C0AD7-01AE-4152-875A-370F5BE2DC82}" srcOrd="4" destOrd="0" presId="urn:microsoft.com/office/officeart/2016/7/layout/LinearBlockProcessNumbered"/>
    <dgm:cxn modelId="{5131F984-EF1E-411E-8505-DDB8EB3B95CC}" type="presParOf" srcId="{386C0AD7-01AE-4152-875A-370F5BE2DC82}" destId="{B637CF18-27CF-41ED-8AA1-42C5BC4A5673}" srcOrd="0" destOrd="0" presId="urn:microsoft.com/office/officeart/2016/7/layout/LinearBlockProcessNumbered"/>
    <dgm:cxn modelId="{8587A293-A0EF-41AB-8E19-333003889E90}" type="presParOf" srcId="{386C0AD7-01AE-4152-875A-370F5BE2DC82}" destId="{B8642E7E-1DD9-4EA8-8BD9-28C199DF0690}" srcOrd="1" destOrd="0" presId="urn:microsoft.com/office/officeart/2016/7/layout/LinearBlockProcessNumbered"/>
    <dgm:cxn modelId="{DADA39B5-7D4C-413C-9682-425B103398CB}" type="presParOf" srcId="{386C0AD7-01AE-4152-875A-370F5BE2DC82}" destId="{FA991A5F-2841-4215-AE93-6276BC8404F8}" srcOrd="2" destOrd="0" presId="urn:microsoft.com/office/officeart/2016/7/layout/LinearBlockProcessNumbered"/>
    <dgm:cxn modelId="{A920639A-ED34-4721-A7FD-AAAA01E2507F}" type="presParOf" srcId="{D16DFE7B-8EBB-400A-8234-01A888C18F84}" destId="{4FDCB8A6-DD1B-40A2-88FD-2306A49A3917}" srcOrd="5" destOrd="0" presId="urn:microsoft.com/office/officeart/2016/7/layout/LinearBlockProcessNumbered"/>
    <dgm:cxn modelId="{50CB1237-547F-46CD-B63D-81CA689F3C9A}" type="presParOf" srcId="{D16DFE7B-8EBB-400A-8234-01A888C18F84}" destId="{456C118E-C902-45AA-A5E1-E8C2EC0DF422}" srcOrd="6" destOrd="0" presId="urn:microsoft.com/office/officeart/2016/7/layout/LinearBlockProcessNumbered"/>
    <dgm:cxn modelId="{6952C3CF-30FE-467C-8044-E0B7D7A2D8EE}" type="presParOf" srcId="{456C118E-C902-45AA-A5E1-E8C2EC0DF422}" destId="{11090143-6230-4217-A42E-B788FEC181EE}" srcOrd="0" destOrd="0" presId="urn:microsoft.com/office/officeart/2016/7/layout/LinearBlockProcessNumbered"/>
    <dgm:cxn modelId="{4F5FD8A6-35BD-4694-81F5-FB4FA15735BE}" type="presParOf" srcId="{456C118E-C902-45AA-A5E1-E8C2EC0DF422}" destId="{82A7739A-AF94-482B-A78A-0C84BF21D47B}" srcOrd="1" destOrd="0" presId="urn:microsoft.com/office/officeart/2016/7/layout/LinearBlockProcessNumbered"/>
    <dgm:cxn modelId="{EC250A3E-D4F7-4160-B7DB-AE8DEFDE0ECC}" type="presParOf" srcId="{456C118E-C902-45AA-A5E1-E8C2EC0DF422}" destId="{03926371-B0CC-44F2-8099-AB3557C86849}" srcOrd="2" destOrd="0" presId="urn:microsoft.com/office/officeart/2016/7/layout/LinearBlockProcessNumbered"/>
    <dgm:cxn modelId="{120E4E3E-10B4-4721-8D96-4097BEFA539B}" type="presParOf" srcId="{D16DFE7B-8EBB-400A-8234-01A888C18F84}" destId="{76B4BA57-E3B7-43ED-9905-DB946A94E9DF}" srcOrd="7" destOrd="0" presId="urn:microsoft.com/office/officeart/2016/7/layout/LinearBlockProcessNumbered"/>
    <dgm:cxn modelId="{40E60427-49EE-45F5-9A38-30585B5708F3}" type="presParOf" srcId="{D16DFE7B-8EBB-400A-8234-01A888C18F84}" destId="{4AB49563-894B-49E6-94DB-E0102B311B7A}" srcOrd="8" destOrd="0" presId="urn:microsoft.com/office/officeart/2016/7/layout/LinearBlockProcessNumbered"/>
    <dgm:cxn modelId="{9EFD0727-C49B-494D-BE64-FAA7A4B0196C}" type="presParOf" srcId="{4AB49563-894B-49E6-94DB-E0102B311B7A}" destId="{3AC2364D-73CE-4410-B4CB-711487E950AF}" srcOrd="0" destOrd="0" presId="urn:microsoft.com/office/officeart/2016/7/layout/LinearBlockProcessNumbered"/>
    <dgm:cxn modelId="{BF2183F0-DCF8-490D-96E7-F273812739A9}" type="presParOf" srcId="{4AB49563-894B-49E6-94DB-E0102B311B7A}" destId="{9F5270D1-C8AE-4239-A419-2CF1152C462E}" srcOrd="1" destOrd="0" presId="urn:microsoft.com/office/officeart/2016/7/layout/LinearBlockProcessNumbered"/>
    <dgm:cxn modelId="{1F32A29A-346D-4490-BB59-FAB329D4C133}" type="presParOf" srcId="{4AB49563-894B-49E6-94DB-E0102B311B7A}" destId="{56520A25-5F9C-495A-B85E-70B876325E7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B1740C1-9408-49E1-82FF-0EBCB7B99D0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84E0D-B3FE-4BC8-8BB4-7A2D6C0E4121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Розыгрыш подарков.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DCB0DE1-3174-4891-962B-09F23F5EA542}" type="parTrans" cxnId="{0268B7D9-5E05-4121-9694-69C28ED8C9EE}">
      <dgm:prSet/>
      <dgm:spPr/>
      <dgm:t>
        <a:bodyPr/>
        <a:lstStyle/>
        <a:p>
          <a:endParaRPr lang="en-US"/>
        </a:p>
      </dgm:t>
    </dgm:pt>
    <dgm:pt modelId="{671E04AA-073C-41AD-BF24-E68CFBEBD196}" type="sibTrans" cxnId="{0268B7D9-5E05-4121-9694-69C28ED8C9E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AEA190E-16FC-47FC-821C-75FECE1B5782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Потери из-за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8BD81B8-61EE-4A96-A2B5-202CA7672A74}" type="parTrans" cxnId="{485A85E5-3A61-494E-AC28-BB932D466FEA}">
      <dgm:prSet/>
      <dgm:spPr/>
      <dgm:t>
        <a:bodyPr/>
        <a:lstStyle/>
        <a:p>
          <a:endParaRPr lang="en-US"/>
        </a:p>
      </dgm:t>
    </dgm:pt>
    <dgm:pt modelId="{4EAAE668-0785-4EA9-99CD-DF1AF7498CC8}" type="sibTrans" cxnId="{485A85E5-3A61-494E-AC28-BB932D466FE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3B9023-8485-4EA2-B2E6-36FE322662FB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Экономия клиентов в рамках каждого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бина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E9A1A3E-A7F5-48D0-A5C8-9B1916E24628}" type="parTrans" cxnId="{89283199-1846-4B3B-BA13-597A3773B694}">
      <dgm:prSet/>
      <dgm:spPr/>
      <dgm:t>
        <a:bodyPr/>
        <a:lstStyle/>
        <a:p>
          <a:endParaRPr lang="en-US"/>
        </a:p>
      </dgm:t>
    </dgm:pt>
    <dgm:pt modelId="{F8E97A49-B075-4AD9-8B95-9B33605DAEC6}" type="sibTrans" cxnId="{89283199-1846-4B3B-BA13-597A3773B69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7BBF208-D6C4-4678-B98C-71F28F8D5A95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Эффект от понижения скидок.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B4D600F-F49C-48AE-BAC1-FBBF47148747}" type="parTrans" cxnId="{149C7A8A-5E6F-4884-8EBA-E9831A3334FD}">
      <dgm:prSet/>
      <dgm:spPr/>
      <dgm:t>
        <a:bodyPr/>
        <a:lstStyle/>
        <a:p>
          <a:endParaRPr lang="en-US"/>
        </a:p>
      </dgm:t>
    </dgm:pt>
    <dgm:pt modelId="{E5E0101E-6D07-4B0E-95CD-457D998A1114}" type="sibTrans" cxnId="{149C7A8A-5E6F-4884-8EBA-E9831A3334FD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422BE467-9CEC-4CD6-B654-ECE7067DDBE7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Расчет суммарных денежных затрат на проведение транзакций.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EEFE85F-ECC6-4F49-BACF-1A8AC033A765}" type="parTrans" cxnId="{A24B0FBE-44D6-45C2-8D10-1E6DD9ECC5DC}">
      <dgm:prSet/>
      <dgm:spPr/>
      <dgm:t>
        <a:bodyPr/>
        <a:lstStyle/>
        <a:p>
          <a:endParaRPr lang="en-US"/>
        </a:p>
      </dgm:t>
    </dgm:pt>
    <dgm:pt modelId="{727CF744-4B7F-4CBA-B828-182E1F6322BF}" type="sibTrans" cxnId="{A24B0FBE-44D6-45C2-8D10-1E6DD9ECC5DC}">
      <dgm:prSet phldrT="05" phldr="0"/>
      <dgm:spPr/>
      <dgm:t>
        <a:bodyPr/>
        <a:lstStyle/>
        <a:p>
          <a:r>
            <a:rPr lang="en-US"/>
            <a:t>05</a:t>
          </a:r>
          <a:endParaRPr lang="en-US" dirty="0"/>
        </a:p>
      </dgm:t>
    </dgm:pt>
    <dgm:pt modelId="{D16DFE7B-8EBB-400A-8234-01A888C18F84}" type="pres">
      <dgm:prSet presAssocID="{9B1740C1-9408-49E1-82FF-0EBCB7B99D03}" presName="Name0" presStyleCnt="0">
        <dgm:presLayoutVars>
          <dgm:animLvl val="lvl"/>
          <dgm:resizeHandles val="exact"/>
        </dgm:presLayoutVars>
      </dgm:prSet>
      <dgm:spPr/>
    </dgm:pt>
    <dgm:pt modelId="{2902DD7E-4A3E-413B-B97D-036613D264A0}" type="pres">
      <dgm:prSet presAssocID="{CAA84E0D-B3FE-4BC8-8BB4-7A2D6C0E4121}" presName="compositeNode" presStyleCnt="0">
        <dgm:presLayoutVars>
          <dgm:bulletEnabled val="1"/>
        </dgm:presLayoutVars>
      </dgm:prSet>
      <dgm:spPr/>
    </dgm:pt>
    <dgm:pt modelId="{7DDA285B-0BF1-458F-94A6-76C58C201BE3}" type="pres">
      <dgm:prSet presAssocID="{CAA84E0D-B3FE-4BC8-8BB4-7A2D6C0E4121}" presName="bgRect" presStyleLbl="alignNode1" presStyleIdx="0" presStyleCnt="5"/>
      <dgm:spPr>
        <a:xfrm>
          <a:off x="6315" y="300560"/>
          <a:ext cx="1974242" cy="2369090"/>
        </a:xfrm>
        <a:prstGeom prst="rect">
          <a:avLst/>
        </a:prstGeom>
      </dgm:spPr>
    </dgm:pt>
    <dgm:pt modelId="{30197B95-2431-4CB5-941A-03815CF02784}" type="pres">
      <dgm:prSet presAssocID="{671E04AA-073C-41AD-BF24-E68CFBEBD196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336E5FA-90AF-426A-94DD-015FFAE98DBD}" type="pres">
      <dgm:prSet presAssocID="{CAA84E0D-B3FE-4BC8-8BB4-7A2D6C0E4121}" presName="nodeRect" presStyleLbl="alignNode1" presStyleIdx="0" presStyleCnt="5">
        <dgm:presLayoutVars>
          <dgm:bulletEnabled val="1"/>
        </dgm:presLayoutVars>
      </dgm:prSet>
      <dgm:spPr/>
    </dgm:pt>
    <dgm:pt modelId="{E860972D-4158-487B-A98F-AF2E22C2EFF4}" type="pres">
      <dgm:prSet presAssocID="{671E04AA-073C-41AD-BF24-E68CFBEBD196}" presName="sibTrans" presStyleCnt="0"/>
      <dgm:spPr/>
    </dgm:pt>
    <dgm:pt modelId="{42C72FA9-794A-4F30-A9AA-D29A99A8BC8E}" type="pres">
      <dgm:prSet presAssocID="{9AEA190E-16FC-47FC-821C-75FECE1B5782}" presName="compositeNode" presStyleCnt="0">
        <dgm:presLayoutVars>
          <dgm:bulletEnabled val="1"/>
        </dgm:presLayoutVars>
      </dgm:prSet>
      <dgm:spPr/>
    </dgm:pt>
    <dgm:pt modelId="{78EF3D84-5860-4D8A-80B2-64EE9FAFE8EA}" type="pres">
      <dgm:prSet presAssocID="{9AEA190E-16FC-47FC-821C-75FECE1B5782}" presName="bgRect" presStyleLbl="alignNode1" presStyleIdx="1" presStyleCnt="5"/>
      <dgm:spPr>
        <a:xfrm>
          <a:off x="2138497" y="300560"/>
          <a:ext cx="1974242" cy="2369090"/>
        </a:xfrm>
        <a:prstGeom prst="rect">
          <a:avLst/>
        </a:prstGeom>
      </dgm:spPr>
    </dgm:pt>
    <dgm:pt modelId="{F1A6EF17-707A-42D9-A141-35FE426F1B01}" type="pres">
      <dgm:prSet presAssocID="{4EAAE668-0785-4EA9-99CD-DF1AF7498CC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FD276EF-15E2-40DF-A541-F14A86E20B67}" type="pres">
      <dgm:prSet presAssocID="{9AEA190E-16FC-47FC-821C-75FECE1B5782}" presName="nodeRect" presStyleLbl="alignNode1" presStyleIdx="1" presStyleCnt="5">
        <dgm:presLayoutVars>
          <dgm:bulletEnabled val="1"/>
        </dgm:presLayoutVars>
      </dgm:prSet>
      <dgm:spPr/>
    </dgm:pt>
    <dgm:pt modelId="{DEAE48E0-2433-47AE-8490-983F66E4B87A}" type="pres">
      <dgm:prSet presAssocID="{4EAAE668-0785-4EA9-99CD-DF1AF7498CC8}" presName="sibTrans" presStyleCnt="0"/>
      <dgm:spPr/>
    </dgm:pt>
    <dgm:pt modelId="{386C0AD7-01AE-4152-875A-370F5BE2DC82}" type="pres">
      <dgm:prSet presAssocID="{9B3B9023-8485-4EA2-B2E6-36FE322662FB}" presName="compositeNode" presStyleCnt="0">
        <dgm:presLayoutVars>
          <dgm:bulletEnabled val="1"/>
        </dgm:presLayoutVars>
      </dgm:prSet>
      <dgm:spPr/>
    </dgm:pt>
    <dgm:pt modelId="{B637CF18-27CF-41ED-8AA1-42C5BC4A5673}" type="pres">
      <dgm:prSet presAssocID="{9B3B9023-8485-4EA2-B2E6-36FE322662FB}" presName="bgRect" presStyleLbl="alignNode1" presStyleIdx="2" presStyleCnt="5"/>
      <dgm:spPr>
        <a:xfrm>
          <a:off x="4270678" y="300560"/>
          <a:ext cx="1974242" cy="2369090"/>
        </a:xfrm>
        <a:prstGeom prst="rect">
          <a:avLst/>
        </a:prstGeom>
      </dgm:spPr>
    </dgm:pt>
    <dgm:pt modelId="{B8642E7E-1DD9-4EA8-8BD9-28C199DF0690}" type="pres">
      <dgm:prSet presAssocID="{F8E97A49-B075-4AD9-8B95-9B33605DAEC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A991A5F-2841-4215-AE93-6276BC8404F8}" type="pres">
      <dgm:prSet presAssocID="{9B3B9023-8485-4EA2-B2E6-36FE322662FB}" presName="nodeRect" presStyleLbl="alignNode1" presStyleIdx="2" presStyleCnt="5">
        <dgm:presLayoutVars>
          <dgm:bulletEnabled val="1"/>
        </dgm:presLayoutVars>
      </dgm:prSet>
      <dgm:spPr/>
    </dgm:pt>
    <dgm:pt modelId="{4FDCB8A6-DD1B-40A2-88FD-2306A49A3917}" type="pres">
      <dgm:prSet presAssocID="{F8E97A49-B075-4AD9-8B95-9B33605DAEC6}" presName="sibTrans" presStyleCnt="0"/>
      <dgm:spPr/>
    </dgm:pt>
    <dgm:pt modelId="{456C118E-C902-45AA-A5E1-E8C2EC0DF422}" type="pres">
      <dgm:prSet presAssocID="{17BBF208-D6C4-4678-B98C-71F28F8D5A95}" presName="compositeNode" presStyleCnt="0">
        <dgm:presLayoutVars>
          <dgm:bulletEnabled val="1"/>
        </dgm:presLayoutVars>
      </dgm:prSet>
      <dgm:spPr/>
    </dgm:pt>
    <dgm:pt modelId="{11090143-6230-4217-A42E-B788FEC181EE}" type="pres">
      <dgm:prSet presAssocID="{17BBF208-D6C4-4678-B98C-71F28F8D5A95}" presName="bgRect" presStyleLbl="alignNode1" presStyleIdx="3" presStyleCnt="5"/>
      <dgm:spPr>
        <a:xfrm>
          <a:off x="6402860" y="300560"/>
          <a:ext cx="1974242" cy="2369090"/>
        </a:xfrm>
        <a:prstGeom prst="rect">
          <a:avLst/>
        </a:prstGeom>
      </dgm:spPr>
    </dgm:pt>
    <dgm:pt modelId="{82A7739A-AF94-482B-A78A-0C84BF21D47B}" type="pres">
      <dgm:prSet presAssocID="{E5E0101E-6D07-4B0E-95CD-457D998A111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03926371-B0CC-44F2-8099-AB3557C86849}" type="pres">
      <dgm:prSet presAssocID="{17BBF208-D6C4-4678-B98C-71F28F8D5A95}" presName="nodeRect" presStyleLbl="alignNode1" presStyleIdx="3" presStyleCnt="5">
        <dgm:presLayoutVars>
          <dgm:bulletEnabled val="1"/>
        </dgm:presLayoutVars>
      </dgm:prSet>
      <dgm:spPr/>
    </dgm:pt>
    <dgm:pt modelId="{76B4BA57-E3B7-43ED-9905-DB946A94E9DF}" type="pres">
      <dgm:prSet presAssocID="{E5E0101E-6D07-4B0E-95CD-457D998A1114}" presName="sibTrans" presStyleCnt="0"/>
      <dgm:spPr/>
    </dgm:pt>
    <dgm:pt modelId="{4AB49563-894B-49E6-94DB-E0102B311B7A}" type="pres">
      <dgm:prSet presAssocID="{422BE467-9CEC-4CD6-B654-ECE7067DDBE7}" presName="compositeNode" presStyleCnt="0">
        <dgm:presLayoutVars>
          <dgm:bulletEnabled val="1"/>
        </dgm:presLayoutVars>
      </dgm:prSet>
      <dgm:spPr/>
    </dgm:pt>
    <dgm:pt modelId="{3AC2364D-73CE-4410-B4CB-711487E950AF}" type="pres">
      <dgm:prSet presAssocID="{422BE467-9CEC-4CD6-B654-ECE7067DDBE7}" presName="bgRect" presStyleLbl="alignNode1" presStyleIdx="4" presStyleCnt="5"/>
      <dgm:spPr>
        <a:xfrm>
          <a:off x="8535042" y="300560"/>
          <a:ext cx="1974242" cy="2369090"/>
        </a:xfrm>
        <a:prstGeom prst="rect">
          <a:avLst/>
        </a:prstGeom>
      </dgm:spPr>
    </dgm:pt>
    <dgm:pt modelId="{9F5270D1-C8AE-4239-A419-2CF1152C462E}" type="pres">
      <dgm:prSet presAssocID="{727CF744-4B7F-4CBA-B828-182E1F6322B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56520A25-5F9C-495A-B85E-70B876325E7A}" type="pres">
      <dgm:prSet presAssocID="{422BE467-9CEC-4CD6-B654-ECE7067DDBE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E03CD000-AAD2-451D-9502-81AA138D485E}" type="presOf" srcId="{CAA84E0D-B3FE-4BC8-8BB4-7A2D6C0E4121}" destId="{6336E5FA-90AF-426A-94DD-015FFAE98DBD}" srcOrd="1" destOrd="0" presId="urn:microsoft.com/office/officeart/2016/7/layout/LinearBlockProcessNumbered"/>
    <dgm:cxn modelId="{E9EE8B08-602E-4943-A98D-2E041C79DB2E}" type="presOf" srcId="{671E04AA-073C-41AD-BF24-E68CFBEBD196}" destId="{30197B95-2431-4CB5-941A-03815CF02784}" srcOrd="0" destOrd="0" presId="urn:microsoft.com/office/officeart/2016/7/layout/LinearBlockProcessNumbered"/>
    <dgm:cxn modelId="{237A685B-A40B-47FC-BE39-F30922898974}" type="presOf" srcId="{17BBF208-D6C4-4678-B98C-71F28F8D5A95}" destId="{03926371-B0CC-44F2-8099-AB3557C86849}" srcOrd="1" destOrd="0" presId="urn:microsoft.com/office/officeart/2016/7/layout/LinearBlockProcessNumbered"/>
    <dgm:cxn modelId="{6342AF61-2029-4482-88D1-1BC8468FBCDD}" type="presOf" srcId="{9AEA190E-16FC-47FC-821C-75FECE1B5782}" destId="{78EF3D84-5860-4D8A-80B2-64EE9FAFE8EA}" srcOrd="0" destOrd="0" presId="urn:microsoft.com/office/officeart/2016/7/layout/LinearBlockProcessNumbered"/>
    <dgm:cxn modelId="{9E59B244-0671-4287-AF96-8EADF7F5DF7F}" type="presOf" srcId="{E5E0101E-6D07-4B0E-95CD-457D998A1114}" destId="{82A7739A-AF94-482B-A78A-0C84BF21D47B}" srcOrd="0" destOrd="0" presId="urn:microsoft.com/office/officeart/2016/7/layout/LinearBlockProcessNumbered"/>
    <dgm:cxn modelId="{698FFC68-55F6-4889-8B73-9E1DCD4235D2}" type="presOf" srcId="{9AEA190E-16FC-47FC-821C-75FECE1B5782}" destId="{5FD276EF-15E2-40DF-A541-F14A86E20B67}" srcOrd="1" destOrd="0" presId="urn:microsoft.com/office/officeart/2016/7/layout/LinearBlockProcessNumbered"/>
    <dgm:cxn modelId="{D4D25B54-9B3D-4A30-8D80-E09AC339D637}" type="presOf" srcId="{422BE467-9CEC-4CD6-B654-ECE7067DDBE7}" destId="{56520A25-5F9C-495A-B85E-70B876325E7A}" srcOrd="1" destOrd="0" presId="urn:microsoft.com/office/officeart/2016/7/layout/LinearBlockProcessNumbered"/>
    <dgm:cxn modelId="{13F66959-6FB9-49D6-9624-349412E044CB}" type="presOf" srcId="{CAA84E0D-B3FE-4BC8-8BB4-7A2D6C0E4121}" destId="{7DDA285B-0BF1-458F-94A6-76C58C201BE3}" srcOrd="0" destOrd="0" presId="urn:microsoft.com/office/officeart/2016/7/layout/LinearBlockProcessNumbered"/>
    <dgm:cxn modelId="{149C7A8A-5E6F-4884-8EBA-E9831A3334FD}" srcId="{9B1740C1-9408-49E1-82FF-0EBCB7B99D03}" destId="{17BBF208-D6C4-4678-B98C-71F28F8D5A95}" srcOrd="3" destOrd="0" parTransId="{6B4D600F-F49C-48AE-BAC1-FBBF47148747}" sibTransId="{E5E0101E-6D07-4B0E-95CD-457D998A1114}"/>
    <dgm:cxn modelId="{D7D3D98B-38F2-4E6A-B0AF-7B4948099062}" type="presOf" srcId="{9B3B9023-8485-4EA2-B2E6-36FE322662FB}" destId="{B637CF18-27CF-41ED-8AA1-42C5BC4A5673}" srcOrd="0" destOrd="0" presId="urn:microsoft.com/office/officeart/2016/7/layout/LinearBlockProcessNumbered"/>
    <dgm:cxn modelId="{FC013390-1460-4418-A3EE-C3F5F17845AE}" type="presOf" srcId="{9B1740C1-9408-49E1-82FF-0EBCB7B99D03}" destId="{D16DFE7B-8EBB-400A-8234-01A888C18F84}" srcOrd="0" destOrd="0" presId="urn:microsoft.com/office/officeart/2016/7/layout/LinearBlockProcessNumbered"/>
    <dgm:cxn modelId="{89283199-1846-4B3B-BA13-597A3773B694}" srcId="{9B1740C1-9408-49E1-82FF-0EBCB7B99D03}" destId="{9B3B9023-8485-4EA2-B2E6-36FE322662FB}" srcOrd="2" destOrd="0" parTransId="{6E9A1A3E-A7F5-48D0-A5C8-9B1916E24628}" sibTransId="{F8E97A49-B075-4AD9-8B95-9B33605DAEC6}"/>
    <dgm:cxn modelId="{86F2AAAA-021D-49A4-A446-A6C70396D6ED}" type="presOf" srcId="{F8E97A49-B075-4AD9-8B95-9B33605DAEC6}" destId="{B8642E7E-1DD9-4EA8-8BD9-28C199DF0690}" srcOrd="0" destOrd="0" presId="urn:microsoft.com/office/officeart/2016/7/layout/LinearBlockProcessNumbered"/>
    <dgm:cxn modelId="{6EDBACAC-97A6-40BA-954C-C30DA4E06097}" type="presOf" srcId="{9B3B9023-8485-4EA2-B2E6-36FE322662FB}" destId="{FA991A5F-2841-4215-AE93-6276BC8404F8}" srcOrd="1" destOrd="0" presId="urn:microsoft.com/office/officeart/2016/7/layout/LinearBlockProcessNumbered"/>
    <dgm:cxn modelId="{31E44BBA-833D-41FF-BA94-2D132BEA2EDA}" type="presOf" srcId="{727CF744-4B7F-4CBA-B828-182E1F6322BF}" destId="{9F5270D1-C8AE-4239-A419-2CF1152C462E}" srcOrd="0" destOrd="0" presId="urn:microsoft.com/office/officeart/2016/7/layout/LinearBlockProcessNumbered"/>
    <dgm:cxn modelId="{A24B0FBE-44D6-45C2-8D10-1E6DD9ECC5DC}" srcId="{9B1740C1-9408-49E1-82FF-0EBCB7B99D03}" destId="{422BE467-9CEC-4CD6-B654-ECE7067DDBE7}" srcOrd="4" destOrd="0" parTransId="{2EEFE85F-ECC6-4F49-BACF-1A8AC033A765}" sibTransId="{727CF744-4B7F-4CBA-B828-182E1F6322BF}"/>
    <dgm:cxn modelId="{FE687DD2-BB87-4BD7-907A-5BB5A5D9BCD4}" type="presOf" srcId="{4EAAE668-0785-4EA9-99CD-DF1AF7498CC8}" destId="{F1A6EF17-707A-42D9-A141-35FE426F1B01}" srcOrd="0" destOrd="0" presId="urn:microsoft.com/office/officeart/2016/7/layout/LinearBlockProcessNumbered"/>
    <dgm:cxn modelId="{0268B7D9-5E05-4121-9694-69C28ED8C9EE}" srcId="{9B1740C1-9408-49E1-82FF-0EBCB7B99D03}" destId="{CAA84E0D-B3FE-4BC8-8BB4-7A2D6C0E4121}" srcOrd="0" destOrd="0" parTransId="{2DCB0DE1-3174-4891-962B-09F23F5EA542}" sibTransId="{671E04AA-073C-41AD-BF24-E68CFBEBD196}"/>
    <dgm:cxn modelId="{E6A279DA-F19F-4CEC-94F3-39EB91605275}" type="presOf" srcId="{422BE467-9CEC-4CD6-B654-ECE7067DDBE7}" destId="{3AC2364D-73CE-4410-B4CB-711487E950AF}" srcOrd="0" destOrd="0" presId="urn:microsoft.com/office/officeart/2016/7/layout/LinearBlockProcessNumbered"/>
    <dgm:cxn modelId="{BF8F69E0-B55D-4BA5-8428-C1A65604B39E}" type="presOf" srcId="{17BBF208-D6C4-4678-B98C-71F28F8D5A95}" destId="{11090143-6230-4217-A42E-B788FEC181EE}" srcOrd="0" destOrd="0" presId="urn:microsoft.com/office/officeart/2016/7/layout/LinearBlockProcessNumbered"/>
    <dgm:cxn modelId="{485A85E5-3A61-494E-AC28-BB932D466FEA}" srcId="{9B1740C1-9408-49E1-82FF-0EBCB7B99D03}" destId="{9AEA190E-16FC-47FC-821C-75FECE1B5782}" srcOrd="1" destOrd="0" parTransId="{58BD81B8-61EE-4A96-A2B5-202CA7672A74}" sibTransId="{4EAAE668-0785-4EA9-99CD-DF1AF7498CC8}"/>
    <dgm:cxn modelId="{1E3B64EA-FEBF-479B-982B-8550BFAC4360}" type="presParOf" srcId="{D16DFE7B-8EBB-400A-8234-01A888C18F84}" destId="{2902DD7E-4A3E-413B-B97D-036613D264A0}" srcOrd="0" destOrd="0" presId="urn:microsoft.com/office/officeart/2016/7/layout/LinearBlockProcessNumbered"/>
    <dgm:cxn modelId="{473D4E33-ADB5-4785-9124-905D057FED05}" type="presParOf" srcId="{2902DD7E-4A3E-413B-B97D-036613D264A0}" destId="{7DDA285B-0BF1-458F-94A6-76C58C201BE3}" srcOrd="0" destOrd="0" presId="urn:microsoft.com/office/officeart/2016/7/layout/LinearBlockProcessNumbered"/>
    <dgm:cxn modelId="{0FE8111A-5B0F-4B04-99F1-5FF89F990087}" type="presParOf" srcId="{2902DD7E-4A3E-413B-B97D-036613D264A0}" destId="{30197B95-2431-4CB5-941A-03815CF02784}" srcOrd="1" destOrd="0" presId="urn:microsoft.com/office/officeart/2016/7/layout/LinearBlockProcessNumbered"/>
    <dgm:cxn modelId="{91AFB567-DAE6-41E9-B0B6-E1E0149A8649}" type="presParOf" srcId="{2902DD7E-4A3E-413B-B97D-036613D264A0}" destId="{6336E5FA-90AF-426A-94DD-015FFAE98DBD}" srcOrd="2" destOrd="0" presId="urn:microsoft.com/office/officeart/2016/7/layout/LinearBlockProcessNumbered"/>
    <dgm:cxn modelId="{E0382739-39BF-48D2-9E34-9F3ADAA23161}" type="presParOf" srcId="{D16DFE7B-8EBB-400A-8234-01A888C18F84}" destId="{E860972D-4158-487B-A98F-AF2E22C2EFF4}" srcOrd="1" destOrd="0" presId="urn:microsoft.com/office/officeart/2016/7/layout/LinearBlockProcessNumbered"/>
    <dgm:cxn modelId="{CD3205E4-633C-4E98-AB12-FBB8696CCF6C}" type="presParOf" srcId="{D16DFE7B-8EBB-400A-8234-01A888C18F84}" destId="{42C72FA9-794A-4F30-A9AA-D29A99A8BC8E}" srcOrd="2" destOrd="0" presId="urn:microsoft.com/office/officeart/2016/7/layout/LinearBlockProcessNumbered"/>
    <dgm:cxn modelId="{3DFE8CF9-F36A-4F05-8A94-C08CC9C82BCF}" type="presParOf" srcId="{42C72FA9-794A-4F30-A9AA-D29A99A8BC8E}" destId="{78EF3D84-5860-4D8A-80B2-64EE9FAFE8EA}" srcOrd="0" destOrd="0" presId="urn:microsoft.com/office/officeart/2016/7/layout/LinearBlockProcessNumbered"/>
    <dgm:cxn modelId="{88F63156-BAD7-4FA1-96C5-8B21DEC32FEC}" type="presParOf" srcId="{42C72FA9-794A-4F30-A9AA-D29A99A8BC8E}" destId="{F1A6EF17-707A-42D9-A141-35FE426F1B01}" srcOrd="1" destOrd="0" presId="urn:microsoft.com/office/officeart/2016/7/layout/LinearBlockProcessNumbered"/>
    <dgm:cxn modelId="{8759E661-1EB2-4A42-B37F-8ABF39050001}" type="presParOf" srcId="{42C72FA9-794A-4F30-A9AA-D29A99A8BC8E}" destId="{5FD276EF-15E2-40DF-A541-F14A86E20B67}" srcOrd="2" destOrd="0" presId="urn:microsoft.com/office/officeart/2016/7/layout/LinearBlockProcessNumbered"/>
    <dgm:cxn modelId="{0BC21852-73A4-4A1D-A18F-A5C944CCD629}" type="presParOf" srcId="{D16DFE7B-8EBB-400A-8234-01A888C18F84}" destId="{DEAE48E0-2433-47AE-8490-983F66E4B87A}" srcOrd="3" destOrd="0" presId="urn:microsoft.com/office/officeart/2016/7/layout/LinearBlockProcessNumbered"/>
    <dgm:cxn modelId="{C5D848CD-F04B-452E-BCF0-EAD7BBB0F2D5}" type="presParOf" srcId="{D16DFE7B-8EBB-400A-8234-01A888C18F84}" destId="{386C0AD7-01AE-4152-875A-370F5BE2DC82}" srcOrd="4" destOrd="0" presId="urn:microsoft.com/office/officeart/2016/7/layout/LinearBlockProcessNumbered"/>
    <dgm:cxn modelId="{AC947E40-8D1F-48B8-A98F-83761C4DFF1E}" type="presParOf" srcId="{386C0AD7-01AE-4152-875A-370F5BE2DC82}" destId="{B637CF18-27CF-41ED-8AA1-42C5BC4A5673}" srcOrd="0" destOrd="0" presId="urn:microsoft.com/office/officeart/2016/7/layout/LinearBlockProcessNumbered"/>
    <dgm:cxn modelId="{4F4A3715-721D-46E7-9275-DF6923159939}" type="presParOf" srcId="{386C0AD7-01AE-4152-875A-370F5BE2DC82}" destId="{B8642E7E-1DD9-4EA8-8BD9-28C199DF0690}" srcOrd="1" destOrd="0" presId="urn:microsoft.com/office/officeart/2016/7/layout/LinearBlockProcessNumbered"/>
    <dgm:cxn modelId="{1FFDE720-769C-4D30-A997-C38FC4DEC3B7}" type="presParOf" srcId="{386C0AD7-01AE-4152-875A-370F5BE2DC82}" destId="{FA991A5F-2841-4215-AE93-6276BC8404F8}" srcOrd="2" destOrd="0" presId="urn:microsoft.com/office/officeart/2016/7/layout/LinearBlockProcessNumbered"/>
    <dgm:cxn modelId="{4A5EA75E-5625-4571-A5F6-CDDA23D029C7}" type="presParOf" srcId="{D16DFE7B-8EBB-400A-8234-01A888C18F84}" destId="{4FDCB8A6-DD1B-40A2-88FD-2306A49A3917}" srcOrd="5" destOrd="0" presId="urn:microsoft.com/office/officeart/2016/7/layout/LinearBlockProcessNumbered"/>
    <dgm:cxn modelId="{9EB29500-C083-43CB-ABB4-C8412F131274}" type="presParOf" srcId="{D16DFE7B-8EBB-400A-8234-01A888C18F84}" destId="{456C118E-C902-45AA-A5E1-E8C2EC0DF422}" srcOrd="6" destOrd="0" presId="urn:microsoft.com/office/officeart/2016/7/layout/LinearBlockProcessNumbered"/>
    <dgm:cxn modelId="{B462F9DC-5BAD-4676-AF14-D4BA7E3C7D9C}" type="presParOf" srcId="{456C118E-C902-45AA-A5E1-E8C2EC0DF422}" destId="{11090143-6230-4217-A42E-B788FEC181EE}" srcOrd="0" destOrd="0" presId="urn:microsoft.com/office/officeart/2016/7/layout/LinearBlockProcessNumbered"/>
    <dgm:cxn modelId="{1DCBEE57-779A-44AA-9997-F8B0030CC16C}" type="presParOf" srcId="{456C118E-C902-45AA-A5E1-E8C2EC0DF422}" destId="{82A7739A-AF94-482B-A78A-0C84BF21D47B}" srcOrd="1" destOrd="0" presId="urn:microsoft.com/office/officeart/2016/7/layout/LinearBlockProcessNumbered"/>
    <dgm:cxn modelId="{9C16D1D5-E936-4A0D-8830-B3CCC11E1B72}" type="presParOf" srcId="{456C118E-C902-45AA-A5E1-E8C2EC0DF422}" destId="{03926371-B0CC-44F2-8099-AB3557C86849}" srcOrd="2" destOrd="0" presId="urn:microsoft.com/office/officeart/2016/7/layout/LinearBlockProcessNumbered"/>
    <dgm:cxn modelId="{24788DCE-CD32-47B3-A3CC-27ED90ECFC4B}" type="presParOf" srcId="{D16DFE7B-8EBB-400A-8234-01A888C18F84}" destId="{76B4BA57-E3B7-43ED-9905-DB946A94E9DF}" srcOrd="7" destOrd="0" presId="urn:microsoft.com/office/officeart/2016/7/layout/LinearBlockProcessNumbered"/>
    <dgm:cxn modelId="{21609B97-7E46-4B3B-9E46-09740D961B7D}" type="presParOf" srcId="{D16DFE7B-8EBB-400A-8234-01A888C18F84}" destId="{4AB49563-894B-49E6-94DB-E0102B311B7A}" srcOrd="8" destOrd="0" presId="urn:microsoft.com/office/officeart/2016/7/layout/LinearBlockProcessNumbered"/>
    <dgm:cxn modelId="{B19CD596-E7F6-42B4-AAAB-B3A6230739AA}" type="presParOf" srcId="{4AB49563-894B-49E6-94DB-E0102B311B7A}" destId="{3AC2364D-73CE-4410-B4CB-711487E950AF}" srcOrd="0" destOrd="0" presId="urn:microsoft.com/office/officeart/2016/7/layout/LinearBlockProcessNumbered"/>
    <dgm:cxn modelId="{46BD03ED-FC1A-489A-B21F-4921B2E8AC03}" type="presParOf" srcId="{4AB49563-894B-49E6-94DB-E0102B311B7A}" destId="{9F5270D1-C8AE-4239-A419-2CF1152C462E}" srcOrd="1" destOrd="0" presId="urn:microsoft.com/office/officeart/2016/7/layout/LinearBlockProcessNumbered"/>
    <dgm:cxn modelId="{E4907674-9536-4F1C-A91B-286D0DF0A2EA}" type="presParOf" srcId="{4AB49563-894B-49E6-94DB-E0102B311B7A}" destId="{56520A25-5F9C-495A-B85E-70B876325E7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B1740C1-9408-49E1-82FF-0EBCB7B99D0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84E0D-B3FE-4BC8-8BB4-7A2D6C0E4121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Розыгрыш подарков.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DCB0DE1-3174-4891-962B-09F23F5EA542}" type="parTrans" cxnId="{0268B7D9-5E05-4121-9694-69C28ED8C9EE}">
      <dgm:prSet/>
      <dgm:spPr/>
      <dgm:t>
        <a:bodyPr/>
        <a:lstStyle/>
        <a:p>
          <a:endParaRPr lang="en-US"/>
        </a:p>
      </dgm:t>
    </dgm:pt>
    <dgm:pt modelId="{671E04AA-073C-41AD-BF24-E68CFBEBD196}" type="sibTrans" cxnId="{0268B7D9-5E05-4121-9694-69C28ED8C9E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AEA190E-16FC-47FC-821C-75FECE1B5782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Потери из-за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8BD81B8-61EE-4A96-A2B5-202CA7672A74}" type="parTrans" cxnId="{485A85E5-3A61-494E-AC28-BB932D466FEA}">
      <dgm:prSet/>
      <dgm:spPr/>
      <dgm:t>
        <a:bodyPr/>
        <a:lstStyle/>
        <a:p>
          <a:endParaRPr lang="en-US"/>
        </a:p>
      </dgm:t>
    </dgm:pt>
    <dgm:pt modelId="{4EAAE668-0785-4EA9-99CD-DF1AF7498CC8}" type="sibTrans" cxnId="{485A85E5-3A61-494E-AC28-BB932D466FE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3B9023-8485-4EA2-B2E6-36FE322662FB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Экономия клиентов в рамках каждого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бина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E9A1A3E-A7F5-48D0-A5C8-9B1916E24628}" type="parTrans" cxnId="{89283199-1846-4B3B-BA13-597A3773B694}">
      <dgm:prSet/>
      <dgm:spPr/>
      <dgm:t>
        <a:bodyPr/>
        <a:lstStyle/>
        <a:p>
          <a:endParaRPr lang="en-US"/>
        </a:p>
      </dgm:t>
    </dgm:pt>
    <dgm:pt modelId="{F8E97A49-B075-4AD9-8B95-9B33605DAEC6}" type="sibTrans" cxnId="{89283199-1846-4B3B-BA13-597A3773B69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7BBF208-D6C4-4678-B98C-71F28F8D5A95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Эффект от понижения скидок.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B4D600F-F49C-48AE-BAC1-FBBF47148747}" type="parTrans" cxnId="{149C7A8A-5E6F-4884-8EBA-E9831A3334FD}">
      <dgm:prSet/>
      <dgm:spPr/>
      <dgm:t>
        <a:bodyPr/>
        <a:lstStyle/>
        <a:p>
          <a:endParaRPr lang="en-US"/>
        </a:p>
      </dgm:t>
    </dgm:pt>
    <dgm:pt modelId="{E5E0101E-6D07-4B0E-95CD-457D998A1114}" type="sibTrans" cxnId="{149C7A8A-5E6F-4884-8EBA-E9831A3334FD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422BE467-9CEC-4CD6-B654-ECE7067DDBE7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Расчет суммарных денежных затрат на проведение транзакций.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EEFE85F-ECC6-4F49-BACF-1A8AC033A765}" type="parTrans" cxnId="{A24B0FBE-44D6-45C2-8D10-1E6DD9ECC5DC}">
      <dgm:prSet/>
      <dgm:spPr/>
      <dgm:t>
        <a:bodyPr/>
        <a:lstStyle/>
        <a:p>
          <a:endParaRPr lang="en-US"/>
        </a:p>
      </dgm:t>
    </dgm:pt>
    <dgm:pt modelId="{727CF744-4B7F-4CBA-B828-182E1F6322BF}" type="sibTrans" cxnId="{A24B0FBE-44D6-45C2-8D10-1E6DD9ECC5DC}">
      <dgm:prSet phldrT="05" phldr="0"/>
      <dgm:spPr/>
      <dgm:t>
        <a:bodyPr/>
        <a:lstStyle/>
        <a:p>
          <a:r>
            <a:rPr lang="en-US"/>
            <a:t>05</a:t>
          </a:r>
          <a:endParaRPr lang="en-US" dirty="0"/>
        </a:p>
      </dgm:t>
    </dgm:pt>
    <dgm:pt modelId="{D16DFE7B-8EBB-400A-8234-01A888C18F84}" type="pres">
      <dgm:prSet presAssocID="{9B1740C1-9408-49E1-82FF-0EBCB7B99D03}" presName="Name0" presStyleCnt="0">
        <dgm:presLayoutVars>
          <dgm:animLvl val="lvl"/>
          <dgm:resizeHandles val="exact"/>
        </dgm:presLayoutVars>
      </dgm:prSet>
      <dgm:spPr/>
    </dgm:pt>
    <dgm:pt modelId="{2902DD7E-4A3E-413B-B97D-036613D264A0}" type="pres">
      <dgm:prSet presAssocID="{CAA84E0D-B3FE-4BC8-8BB4-7A2D6C0E4121}" presName="compositeNode" presStyleCnt="0">
        <dgm:presLayoutVars>
          <dgm:bulletEnabled val="1"/>
        </dgm:presLayoutVars>
      </dgm:prSet>
      <dgm:spPr/>
    </dgm:pt>
    <dgm:pt modelId="{7DDA285B-0BF1-458F-94A6-76C58C201BE3}" type="pres">
      <dgm:prSet presAssocID="{CAA84E0D-B3FE-4BC8-8BB4-7A2D6C0E4121}" presName="bgRect" presStyleLbl="alignNode1" presStyleIdx="0" presStyleCnt="5"/>
      <dgm:spPr>
        <a:xfrm>
          <a:off x="6315" y="300560"/>
          <a:ext cx="1974242" cy="2369090"/>
        </a:xfrm>
        <a:prstGeom prst="rect">
          <a:avLst/>
        </a:prstGeom>
      </dgm:spPr>
    </dgm:pt>
    <dgm:pt modelId="{30197B95-2431-4CB5-941A-03815CF02784}" type="pres">
      <dgm:prSet presAssocID="{671E04AA-073C-41AD-BF24-E68CFBEBD196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336E5FA-90AF-426A-94DD-015FFAE98DBD}" type="pres">
      <dgm:prSet presAssocID="{CAA84E0D-B3FE-4BC8-8BB4-7A2D6C0E4121}" presName="nodeRect" presStyleLbl="alignNode1" presStyleIdx="0" presStyleCnt="5">
        <dgm:presLayoutVars>
          <dgm:bulletEnabled val="1"/>
        </dgm:presLayoutVars>
      </dgm:prSet>
      <dgm:spPr/>
    </dgm:pt>
    <dgm:pt modelId="{E860972D-4158-487B-A98F-AF2E22C2EFF4}" type="pres">
      <dgm:prSet presAssocID="{671E04AA-073C-41AD-BF24-E68CFBEBD196}" presName="sibTrans" presStyleCnt="0"/>
      <dgm:spPr/>
    </dgm:pt>
    <dgm:pt modelId="{42C72FA9-794A-4F30-A9AA-D29A99A8BC8E}" type="pres">
      <dgm:prSet presAssocID="{9AEA190E-16FC-47FC-821C-75FECE1B5782}" presName="compositeNode" presStyleCnt="0">
        <dgm:presLayoutVars>
          <dgm:bulletEnabled val="1"/>
        </dgm:presLayoutVars>
      </dgm:prSet>
      <dgm:spPr/>
    </dgm:pt>
    <dgm:pt modelId="{78EF3D84-5860-4D8A-80B2-64EE9FAFE8EA}" type="pres">
      <dgm:prSet presAssocID="{9AEA190E-16FC-47FC-821C-75FECE1B5782}" presName="bgRect" presStyleLbl="alignNode1" presStyleIdx="1" presStyleCnt="5"/>
      <dgm:spPr>
        <a:xfrm>
          <a:off x="2138497" y="300560"/>
          <a:ext cx="1974242" cy="2369090"/>
        </a:xfrm>
        <a:prstGeom prst="rect">
          <a:avLst/>
        </a:prstGeom>
      </dgm:spPr>
    </dgm:pt>
    <dgm:pt modelId="{F1A6EF17-707A-42D9-A141-35FE426F1B01}" type="pres">
      <dgm:prSet presAssocID="{4EAAE668-0785-4EA9-99CD-DF1AF7498CC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FD276EF-15E2-40DF-A541-F14A86E20B67}" type="pres">
      <dgm:prSet presAssocID="{9AEA190E-16FC-47FC-821C-75FECE1B5782}" presName="nodeRect" presStyleLbl="alignNode1" presStyleIdx="1" presStyleCnt="5">
        <dgm:presLayoutVars>
          <dgm:bulletEnabled val="1"/>
        </dgm:presLayoutVars>
      </dgm:prSet>
      <dgm:spPr/>
    </dgm:pt>
    <dgm:pt modelId="{DEAE48E0-2433-47AE-8490-983F66E4B87A}" type="pres">
      <dgm:prSet presAssocID="{4EAAE668-0785-4EA9-99CD-DF1AF7498CC8}" presName="sibTrans" presStyleCnt="0"/>
      <dgm:spPr/>
    </dgm:pt>
    <dgm:pt modelId="{386C0AD7-01AE-4152-875A-370F5BE2DC82}" type="pres">
      <dgm:prSet presAssocID="{9B3B9023-8485-4EA2-B2E6-36FE322662FB}" presName="compositeNode" presStyleCnt="0">
        <dgm:presLayoutVars>
          <dgm:bulletEnabled val="1"/>
        </dgm:presLayoutVars>
      </dgm:prSet>
      <dgm:spPr/>
    </dgm:pt>
    <dgm:pt modelId="{B637CF18-27CF-41ED-8AA1-42C5BC4A5673}" type="pres">
      <dgm:prSet presAssocID="{9B3B9023-8485-4EA2-B2E6-36FE322662FB}" presName="bgRect" presStyleLbl="alignNode1" presStyleIdx="2" presStyleCnt="5"/>
      <dgm:spPr>
        <a:xfrm>
          <a:off x="4270678" y="300560"/>
          <a:ext cx="1974242" cy="2369090"/>
        </a:xfrm>
        <a:prstGeom prst="rect">
          <a:avLst/>
        </a:prstGeom>
      </dgm:spPr>
    </dgm:pt>
    <dgm:pt modelId="{B8642E7E-1DD9-4EA8-8BD9-28C199DF0690}" type="pres">
      <dgm:prSet presAssocID="{F8E97A49-B075-4AD9-8B95-9B33605DAEC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A991A5F-2841-4215-AE93-6276BC8404F8}" type="pres">
      <dgm:prSet presAssocID="{9B3B9023-8485-4EA2-B2E6-36FE322662FB}" presName="nodeRect" presStyleLbl="alignNode1" presStyleIdx="2" presStyleCnt="5">
        <dgm:presLayoutVars>
          <dgm:bulletEnabled val="1"/>
        </dgm:presLayoutVars>
      </dgm:prSet>
      <dgm:spPr/>
    </dgm:pt>
    <dgm:pt modelId="{4FDCB8A6-DD1B-40A2-88FD-2306A49A3917}" type="pres">
      <dgm:prSet presAssocID="{F8E97A49-B075-4AD9-8B95-9B33605DAEC6}" presName="sibTrans" presStyleCnt="0"/>
      <dgm:spPr/>
    </dgm:pt>
    <dgm:pt modelId="{456C118E-C902-45AA-A5E1-E8C2EC0DF422}" type="pres">
      <dgm:prSet presAssocID="{17BBF208-D6C4-4678-B98C-71F28F8D5A95}" presName="compositeNode" presStyleCnt="0">
        <dgm:presLayoutVars>
          <dgm:bulletEnabled val="1"/>
        </dgm:presLayoutVars>
      </dgm:prSet>
      <dgm:spPr/>
    </dgm:pt>
    <dgm:pt modelId="{11090143-6230-4217-A42E-B788FEC181EE}" type="pres">
      <dgm:prSet presAssocID="{17BBF208-D6C4-4678-B98C-71F28F8D5A95}" presName="bgRect" presStyleLbl="alignNode1" presStyleIdx="3" presStyleCnt="5"/>
      <dgm:spPr>
        <a:xfrm>
          <a:off x="6402860" y="300560"/>
          <a:ext cx="1974242" cy="2369090"/>
        </a:xfrm>
        <a:prstGeom prst="rect">
          <a:avLst/>
        </a:prstGeom>
      </dgm:spPr>
    </dgm:pt>
    <dgm:pt modelId="{82A7739A-AF94-482B-A78A-0C84BF21D47B}" type="pres">
      <dgm:prSet presAssocID="{E5E0101E-6D07-4B0E-95CD-457D998A111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03926371-B0CC-44F2-8099-AB3557C86849}" type="pres">
      <dgm:prSet presAssocID="{17BBF208-D6C4-4678-B98C-71F28F8D5A95}" presName="nodeRect" presStyleLbl="alignNode1" presStyleIdx="3" presStyleCnt="5">
        <dgm:presLayoutVars>
          <dgm:bulletEnabled val="1"/>
        </dgm:presLayoutVars>
      </dgm:prSet>
      <dgm:spPr/>
    </dgm:pt>
    <dgm:pt modelId="{76B4BA57-E3B7-43ED-9905-DB946A94E9DF}" type="pres">
      <dgm:prSet presAssocID="{E5E0101E-6D07-4B0E-95CD-457D998A1114}" presName="sibTrans" presStyleCnt="0"/>
      <dgm:spPr/>
    </dgm:pt>
    <dgm:pt modelId="{4AB49563-894B-49E6-94DB-E0102B311B7A}" type="pres">
      <dgm:prSet presAssocID="{422BE467-9CEC-4CD6-B654-ECE7067DDBE7}" presName="compositeNode" presStyleCnt="0">
        <dgm:presLayoutVars>
          <dgm:bulletEnabled val="1"/>
        </dgm:presLayoutVars>
      </dgm:prSet>
      <dgm:spPr/>
    </dgm:pt>
    <dgm:pt modelId="{3AC2364D-73CE-4410-B4CB-711487E950AF}" type="pres">
      <dgm:prSet presAssocID="{422BE467-9CEC-4CD6-B654-ECE7067DDBE7}" presName="bgRect" presStyleLbl="alignNode1" presStyleIdx="4" presStyleCnt="5"/>
      <dgm:spPr>
        <a:xfrm>
          <a:off x="8535042" y="300560"/>
          <a:ext cx="1974242" cy="2369090"/>
        </a:xfrm>
        <a:prstGeom prst="rect">
          <a:avLst/>
        </a:prstGeom>
      </dgm:spPr>
    </dgm:pt>
    <dgm:pt modelId="{9F5270D1-C8AE-4239-A419-2CF1152C462E}" type="pres">
      <dgm:prSet presAssocID="{727CF744-4B7F-4CBA-B828-182E1F6322B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56520A25-5F9C-495A-B85E-70B876325E7A}" type="pres">
      <dgm:prSet presAssocID="{422BE467-9CEC-4CD6-B654-ECE7067DDBE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E03CD000-AAD2-451D-9502-81AA138D485E}" type="presOf" srcId="{CAA84E0D-B3FE-4BC8-8BB4-7A2D6C0E4121}" destId="{6336E5FA-90AF-426A-94DD-015FFAE98DBD}" srcOrd="1" destOrd="0" presId="urn:microsoft.com/office/officeart/2016/7/layout/LinearBlockProcessNumbered"/>
    <dgm:cxn modelId="{E9EE8B08-602E-4943-A98D-2E041C79DB2E}" type="presOf" srcId="{671E04AA-073C-41AD-BF24-E68CFBEBD196}" destId="{30197B95-2431-4CB5-941A-03815CF02784}" srcOrd="0" destOrd="0" presId="urn:microsoft.com/office/officeart/2016/7/layout/LinearBlockProcessNumbered"/>
    <dgm:cxn modelId="{237A685B-A40B-47FC-BE39-F30922898974}" type="presOf" srcId="{17BBF208-D6C4-4678-B98C-71F28F8D5A95}" destId="{03926371-B0CC-44F2-8099-AB3557C86849}" srcOrd="1" destOrd="0" presId="urn:microsoft.com/office/officeart/2016/7/layout/LinearBlockProcessNumbered"/>
    <dgm:cxn modelId="{6342AF61-2029-4482-88D1-1BC8468FBCDD}" type="presOf" srcId="{9AEA190E-16FC-47FC-821C-75FECE1B5782}" destId="{78EF3D84-5860-4D8A-80B2-64EE9FAFE8EA}" srcOrd="0" destOrd="0" presId="urn:microsoft.com/office/officeart/2016/7/layout/LinearBlockProcessNumbered"/>
    <dgm:cxn modelId="{9E59B244-0671-4287-AF96-8EADF7F5DF7F}" type="presOf" srcId="{E5E0101E-6D07-4B0E-95CD-457D998A1114}" destId="{82A7739A-AF94-482B-A78A-0C84BF21D47B}" srcOrd="0" destOrd="0" presId="urn:microsoft.com/office/officeart/2016/7/layout/LinearBlockProcessNumbered"/>
    <dgm:cxn modelId="{698FFC68-55F6-4889-8B73-9E1DCD4235D2}" type="presOf" srcId="{9AEA190E-16FC-47FC-821C-75FECE1B5782}" destId="{5FD276EF-15E2-40DF-A541-F14A86E20B67}" srcOrd="1" destOrd="0" presId="urn:microsoft.com/office/officeart/2016/7/layout/LinearBlockProcessNumbered"/>
    <dgm:cxn modelId="{D4D25B54-9B3D-4A30-8D80-E09AC339D637}" type="presOf" srcId="{422BE467-9CEC-4CD6-B654-ECE7067DDBE7}" destId="{56520A25-5F9C-495A-B85E-70B876325E7A}" srcOrd="1" destOrd="0" presId="urn:microsoft.com/office/officeart/2016/7/layout/LinearBlockProcessNumbered"/>
    <dgm:cxn modelId="{13F66959-6FB9-49D6-9624-349412E044CB}" type="presOf" srcId="{CAA84E0D-B3FE-4BC8-8BB4-7A2D6C0E4121}" destId="{7DDA285B-0BF1-458F-94A6-76C58C201BE3}" srcOrd="0" destOrd="0" presId="urn:microsoft.com/office/officeart/2016/7/layout/LinearBlockProcessNumbered"/>
    <dgm:cxn modelId="{149C7A8A-5E6F-4884-8EBA-E9831A3334FD}" srcId="{9B1740C1-9408-49E1-82FF-0EBCB7B99D03}" destId="{17BBF208-D6C4-4678-B98C-71F28F8D5A95}" srcOrd="3" destOrd="0" parTransId="{6B4D600F-F49C-48AE-BAC1-FBBF47148747}" sibTransId="{E5E0101E-6D07-4B0E-95CD-457D998A1114}"/>
    <dgm:cxn modelId="{D7D3D98B-38F2-4E6A-B0AF-7B4948099062}" type="presOf" srcId="{9B3B9023-8485-4EA2-B2E6-36FE322662FB}" destId="{B637CF18-27CF-41ED-8AA1-42C5BC4A5673}" srcOrd="0" destOrd="0" presId="urn:microsoft.com/office/officeart/2016/7/layout/LinearBlockProcessNumbered"/>
    <dgm:cxn modelId="{FC013390-1460-4418-A3EE-C3F5F17845AE}" type="presOf" srcId="{9B1740C1-9408-49E1-82FF-0EBCB7B99D03}" destId="{D16DFE7B-8EBB-400A-8234-01A888C18F84}" srcOrd="0" destOrd="0" presId="urn:microsoft.com/office/officeart/2016/7/layout/LinearBlockProcessNumbered"/>
    <dgm:cxn modelId="{89283199-1846-4B3B-BA13-597A3773B694}" srcId="{9B1740C1-9408-49E1-82FF-0EBCB7B99D03}" destId="{9B3B9023-8485-4EA2-B2E6-36FE322662FB}" srcOrd="2" destOrd="0" parTransId="{6E9A1A3E-A7F5-48D0-A5C8-9B1916E24628}" sibTransId="{F8E97A49-B075-4AD9-8B95-9B33605DAEC6}"/>
    <dgm:cxn modelId="{86F2AAAA-021D-49A4-A446-A6C70396D6ED}" type="presOf" srcId="{F8E97A49-B075-4AD9-8B95-9B33605DAEC6}" destId="{B8642E7E-1DD9-4EA8-8BD9-28C199DF0690}" srcOrd="0" destOrd="0" presId="urn:microsoft.com/office/officeart/2016/7/layout/LinearBlockProcessNumbered"/>
    <dgm:cxn modelId="{6EDBACAC-97A6-40BA-954C-C30DA4E06097}" type="presOf" srcId="{9B3B9023-8485-4EA2-B2E6-36FE322662FB}" destId="{FA991A5F-2841-4215-AE93-6276BC8404F8}" srcOrd="1" destOrd="0" presId="urn:microsoft.com/office/officeart/2016/7/layout/LinearBlockProcessNumbered"/>
    <dgm:cxn modelId="{31E44BBA-833D-41FF-BA94-2D132BEA2EDA}" type="presOf" srcId="{727CF744-4B7F-4CBA-B828-182E1F6322BF}" destId="{9F5270D1-C8AE-4239-A419-2CF1152C462E}" srcOrd="0" destOrd="0" presId="urn:microsoft.com/office/officeart/2016/7/layout/LinearBlockProcessNumbered"/>
    <dgm:cxn modelId="{A24B0FBE-44D6-45C2-8D10-1E6DD9ECC5DC}" srcId="{9B1740C1-9408-49E1-82FF-0EBCB7B99D03}" destId="{422BE467-9CEC-4CD6-B654-ECE7067DDBE7}" srcOrd="4" destOrd="0" parTransId="{2EEFE85F-ECC6-4F49-BACF-1A8AC033A765}" sibTransId="{727CF744-4B7F-4CBA-B828-182E1F6322BF}"/>
    <dgm:cxn modelId="{FE687DD2-BB87-4BD7-907A-5BB5A5D9BCD4}" type="presOf" srcId="{4EAAE668-0785-4EA9-99CD-DF1AF7498CC8}" destId="{F1A6EF17-707A-42D9-A141-35FE426F1B01}" srcOrd="0" destOrd="0" presId="urn:microsoft.com/office/officeart/2016/7/layout/LinearBlockProcessNumbered"/>
    <dgm:cxn modelId="{0268B7D9-5E05-4121-9694-69C28ED8C9EE}" srcId="{9B1740C1-9408-49E1-82FF-0EBCB7B99D03}" destId="{CAA84E0D-B3FE-4BC8-8BB4-7A2D6C0E4121}" srcOrd="0" destOrd="0" parTransId="{2DCB0DE1-3174-4891-962B-09F23F5EA542}" sibTransId="{671E04AA-073C-41AD-BF24-E68CFBEBD196}"/>
    <dgm:cxn modelId="{E6A279DA-F19F-4CEC-94F3-39EB91605275}" type="presOf" srcId="{422BE467-9CEC-4CD6-B654-ECE7067DDBE7}" destId="{3AC2364D-73CE-4410-B4CB-711487E950AF}" srcOrd="0" destOrd="0" presId="urn:microsoft.com/office/officeart/2016/7/layout/LinearBlockProcessNumbered"/>
    <dgm:cxn modelId="{BF8F69E0-B55D-4BA5-8428-C1A65604B39E}" type="presOf" srcId="{17BBF208-D6C4-4678-B98C-71F28F8D5A95}" destId="{11090143-6230-4217-A42E-B788FEC181EE}" srcOrd="0" destOrd="0" presId="urn:microsoft.com/office/officeart/2016/7/layout/LinearBlockProcessNumbered"/>
    <dgm:cxn modelId="{485A85E5-3A61-494E-AC28-BB932D466FEA}" srcId="{9B1740C1-9408-49E1-82FF-0EBCB7B99D03}" destId="{9AEA190E-16FC-47FC-821C-75FECE1B5782}" srcOrd="1" destOrd="0" parTransId="{58BD81B8-61EE-4A96-A2B5-202CA7672A74}" sibTransId="{4EAAE668-0785-4EA9-99CD-DF1AF7498CC8}"/>
    <dgm:cxn modelId="{1E3B64EA-FEBF-479B-982B-8550BFAC4360}" type="presParOf" srcId="{D16DFE7B-8EBB-400A-8234-01A888C18F84}" destId="{2902DD7E-4A3E-413B-B97D-036613D264A0}" srcOrd="0" destOrd="0" presId="urn:microsoft.com/office/officeart/2016/7/layout/LinearBlockProcessNumbered"/>
    <dgm:cxn modelId="{473D4E33-ADB5-4785-9124-905D057FED05}" type="presParOf" srcId="{2902DD7E-4A3E-413B-B97D-036613D264A0}" destId="{7DDA285B-0BF1-458F-94A6-76C58C201BE3}" srcOrd="0" destOrd="0" presId="urn:microsoft.com/office/officeart/2016/7/layout/LinearBlockProcessNumbered"/>
    <dgm:cxn modelId="{0FE8111A-5B0F-4B04-99F1-5FF89F990087}" type="presParOf" srcId="{2902DD7E-4A3E-413B-B97D-036613D264A0}" destId="{30197B95-2431-4CB5-941A-03815CF02784}" srcOrd="1" destOrd="0" presId="urn:microsoft.com/office/officeart/2016/7/layout/LinearBlockProcessNumbered"/>
    <dgm:cxn modelId="{91AFB567-DAE6-41E9-B0B6-E1E0149A8649}" type="presParOf" srcId="{2902DD7E-4A3E-413B-B97D-036613D264A0}" destId="{6336E5FA-90AF-426A-94DD-015FFAE98DBD}" srcOrd="2" destOrd="0" presId="urn:microsoft.com/office/officeart/2016/7/layout/LinearBlockProcessNumbered"/>
    <dgm:cxn modelId="{E0382739-39BF-48D2-9E34-9F3ADAA23161}" type="presParOf" srcId="{D16DFE7B-8EBB-400A-8234-01A888C18F84}" destId="{E860972D-4158-487B-A98F-AF2E22C2EFF4}" srcOrd="1" destOrd="0" presId="urn:microsoft.com/office/officeart/2016/7/layout/LinearBlockProcessNumbered"/>
    <dgm:cxn modelId="{CD3205E4-633C-4E98-AB12-FBB8696CCF6C}" type="presParOf" srcId="{D16DFE7B-8EBB-400A-8234-01A888C18F84}" destId="{42C72FA9-794A-4F30-A9AA-D29A99A8BC8E}" srcOrd="2" destOrd="0" presId="urn:microsoft.com/office/officeart/2016/7/layout/LinearBlockProcessNumbered"/>
    <dgm:cxn modelId="{3DFE8CF9-F36A-4F05-8A94-C08CC9C82BCF}" type="presParOf" srcId="{42C72FA9-794A-4F30-A9AA-D29A99A8BC8E}" destId="{78EF3D84-5860-4D8A-80B2-64EE9FAFE8EA}" srcOrd="0" destOrd="0" presId="urn:microsoft.com/office/officeart/2016/7/layout/LinearBlockProcessNumbered"/>
    <dgm:cxn modelId="{88F63156-BAD7-4FA1-96C5-8B21DEC32FEC}" type="presParOf" srcId="{42C72FA9-794A-4F30-A9AA-D29A99A8BC8E}" destId="{F1A6EF17-707A-42D9-A141-35FE426F1B01}" srcOrd="1" destOrd="0" presId="urn:microsoft.com/office/officeart/2016/7/layout/LinearBlockProcessNumbered"/>
    <dgm:cxn modelId="{8759E661-1EB2-4A42-B37F-8ABF39050001}" type="presParOf" srcId="{42C72FA9-794A-4F30-A9AA-D29A99A8BC8E}" destId="{5FD276EF-15E2-40DF-A541-F14A86E20B67}" srcOrd="2" destOrd="0" presId="urn:microsoft.com/office/officeart/2016/7/layout/LinearBlockProcessNumbered"/>
    <dgm:cxn modelId="{0BC21852-73A4-4A1D-A18F-A5C944CCD629}" type="presParOf" srcId="{D16DFE7B-8EBB-400A-8234-01A888C18F84}" destId="{DEAE48E0-2433-47AE-8490-983F66E4B87A}" srcOrd="3" destOrd="0" presId="urn:microsoft.com/office/officeart/2016/7/layout/LinearBlockProcessNumbered"/>
    <dgm:cxn modelId="{C5D848CD-F04B-452E-BCF0-EAD7BBB0F2D5}" type="presParOf" srcId="{D16DFE7B-8EBB-400A-8234-01A888C18F84}" destId="{386C0AD7-01AE-4152-875A-370F5BE2DC82}" srcOrd="4" destOrd="0" presId="urn:microsoft.com/office/officeart/2016/7/layout/LinearBlockProcessNumbered"/>
    <dgm:cxn modelId="{AC947E40-8D1F-48B8-A98F-83761C4DFF1E}" type="presParOf" srcId="{386C0AD7-01AE-4152-875A-370F5BE2DC82}" destId="{B637CF18-27CF-41ED-8AA1-42C5BC4A5673}" srcOrd="0" destOrd="0" presId="urn:microsoft.com/office/officeart/2016/7/layout/LinearBlockProcessNumbered"/>
    <dgm:cxn modelId="{4F4A3715-721D-46E7-9275-DF6923159939}" type="presParOf" srcId="{386C0AD7-01AE-4152-875A-370F5BE2DC82}" destId="{B8642E7E-1DD9-4EA8-8BD9-28C199DF0690}" srcOrd="1" destOrd="0" presId="urn:microsoft.com/office/officeart/2016/7/layout/LinearBlockProcessNumbered"/>
    <dgm:cxn modelId="{1FFDE720-769C-4D30-A997-C38FC4DEC3B7}" type="presParOf" srcId="{386C0AD7-01AE-4152-875A-370F5BE2DC82}" destId="{FA991A5F-2841-4215-AE93-6276BC8404F8}" srcOrd="2" destOrd="0" presId="urn:microsoft.com/office/officeart/2016/7/layout/LinearBlockProcessNumbered"/>
    <dgm:cxn modelId="{4A5EA75E-5625-4571-A5F6-CDDA23D029C7}" type="presParOf" srcId="{D16DFE7B-8EBB-400A-8234-01A888C18F84}" destId="{4FDCB8A6-DD1B-40A2-88FD-2306A49A3917}" srcOrd="5" destOrd="0" presId="urn:microsoft.com/office/officeart/2016/7/layout/LinearBlockProcessNumbered"/>
    <dgm:cxn modelId="{9EB29500-C083-43CB-ABB4-C8412F131274}" type="presParOf" srcId="{D16DFE7B-8EBB-400A-8234-01A888C18F84}" destId="{456C118E-C902-45AA-A5E1-E8C2EC0DF422}" srcOrd="6" destOrd="0" presId="urn:microsoft.com/office/officeart/2016/7/layout/LinearBlockProcessNumbered"/>
    <dgm:cxn modelId="{B462F9DC-5BAD-4676-AF14-D4BA7E3C7D9C}" type="presParOf" srcId="{456C118E-C902-45AA-A5E1-E8C2EC0DF422}" destId="{11090143-6230-4217-A42E-B788FEC181EE}" srcOrd="0" destOrd="0" presId="urn:microsoft.com/office/officeart/2016/7/layout/LinearBlockProcessNumbered"/>
    <dgm:cxn modelId="{1DCBEE57-779A-44AA-9997-F8B0030CC16C}" type="presParOf" srcId="{456C118E-C902-45AA-A5E1-E8C2EC0DF422}" destId="{82A7739A-AF94-482B-A78A-0C84BF21D47B}" srcOrd="1" destOrd="0" presId="urn:microsoft.com/office/officeart/2016/7/layout/LinearBlockProcessNumbered"/>
    <dgm:cxn modelId="{9C16D1D5-E936-4A0D-8830-B3CCC11E1B72}" type="presParOf" srcId="{456C118E-C902-45AA-A5E1-E8C2EC0DF422}" destId="{03926371-B0CC-44F2-8099-AB3557C86849}" srcOrd="2" destOrd="0" presId="urn:microsoft.com/office/officeart/2016/7/layout/LinearBlockProcessNumbered"/>
    <dgm:cxn modelId="{24788DCE-CD32-47B3-A3CC-27ED90ECFC4B}" type="presParOf" srcId="{D16DFE7B-8EBB-400A-8234-01A888C18F84}" destId="{76B4BA57-E3B7-43ED-9905-DB946A94E9DF}" srcOrd="7" destOrd="0" presId="urn:microsoft.com/office/officeart/2016/7/layout/LinearBlockProcessNumbered"/>
    <dgm:cxn modelId="{21609B97-7E46-4B3B-9E46-09740D961B7D}" type="presParOf" srcId="{D16DFE7B-8EBB-400A-8234-01A888C18F84}" destId="{4AB49563-894B-49E6-94DB-E0102B311B7A}" srcOrd="8" destOrd="0" presId="urn:microsoft.com/office/officeart/2016/7/layout/LinearBlockProcessNumbered"/>
    <dgm:cxn modelId="{B19CD596-E7F6-42B4-AAAB-B3A6230739AA}" type="presParOf" srcId="{4AB49563-894B-49E6-94DB-E0102B311B7A}" destId="{3AC2364D-73CE-4410-B4CB-711487E950AF}" srcOrd="0" destOrd="0" presId="urn:microsoft.com/office/officeart/2016/7/layout/LinearBlockProcessNumbered"/>
    <dgm:cxn modelId="{46BD03ED-FC1A-489A-B21F-4921B2E8AC03}" type="presParOf" srcId="{4AB49563-894B-49E6-94DB-E0102B311B7A}" destId="{9F5270D1-C8AE-4239-A419-2CF1152C462E}" srcOrd="1" destOrd="0" presId="urn:microsoft.com/office/officeart/2016/7/layout/LinearBlockProcessNumbered"/>
    <dgm:cxn modelId="{E4907674-9536-4F1C-A91B-286D0DF0A2EA}" type="presParOf" srcId="{4AB49563-894B-49E6-94DB-E0102B311B7A}" destId="{56520A25-5F9C-495A-B85E-70B876325E7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1740C1-9408-49E1-82FF-0EBCB7B99D0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84E0D-B3FE-4BC8-8BB4-7A2D6C0E4121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Каннибализм одной из торговых точек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DCB0DE1-3174-4891-962B-09F23F5EA542}" type="parTrans" cxnId="{0268B7D9-5E05-4121-9694-69C28ED8C9EE}">
      <dgm:prSet/>
      <dgm:spPr/>
      <dgm:t>
        <a:bodyPr/>
        <a:lstStyle/>
        <a:p>
          <a:endParaRPr lang="en-US"/>
        </a:p>
      </dgm:t>
    </dgm:pt>
    <dgm:pt modelId="{671E04AA-073C-41AD-BF24-E68CFBEBD196}" type="sibTrans" cxnId="{0268B7D9-5E05-4121-9694-69C28ED8C9E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AEA190E-16FC-47FC-821C-75FECE1B5782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sz="1600" b="1" dirty="0"/>
            <a:t>Проблемы с распределением нагрузки на сервера 3, 4 сентября.</a:t>
          </a:r>
          <a:endParaRPr lang="en-US" sz="1600" dirty="0"/>
        </a:p>
      </dgm:t>
    </dgm:pt>
    <dgm:pt modelId="{58BD81B8-61EE-4A96-A2B5-202CA7672A74}" type="parTrans" cxnId="{485A85E5-3A61-494E-AC28-BB932D466FEA}">
      <dgm:prSet/>
      <dgm:spPr/>
      <dgm:t>
        <a:bodyPr/>
        <a:lstStyle/>
        <a:p>
          <a:endParaRPr lang="en-US"/>
        </a:p>
      </dgm:t>
    </dgm:pt>
    <dgm:pt modelId="{4EAAE668-0785-4EA9-99CD-DF1AF7498CC8}" type="sibTrans" cxnId="{485A85E5-3A61-494E-AC28-BB932D466FE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3B9023-8485-4EA2-B2E6-36FE322662FB}">
      <dgm:prSet custT="1"/>
      <dgm:spPr/>
      <dgm:t>
        <a:bodyPr/>
        <a:lstStyle/>
        <a:p>
          <a:r>
            <a:rPr lang="ru-RU" sz="1600" b="1" dirty="0"/>
            <a:t>Рост числа операций совершенных с помощью касс </a:t>
          </a:r>
          <a:r>
            <a:rPr lang="ru-RU" sz="1600" b="1" dirty="0" err="1"/>
            <a:t>самообслужива-ния</a:t>
          </a:r>
          <a:r>
            <a:rPr lang="ru-RU" sz="1600" b="1" dirty="0"/>
            <a:t>.</a:t>
          </a:r>
          <a:endParaRPr lang="en-US" sz="1600" dirty="0"/>
        </a:p>
      </dgm:t>
    </dgm:pt>
    <dgm:pt modelId="{6E9A1A3E-A7F5-48D0-A5C8-9B1916E24628}" type="parTrans" cxnId="{89283199-1846-4B3B-BA13-597A3773B694}">
      <dgm:prSet/>
      <dgm:spPr/>
      <dgm:t>
        <a:bodyPr/>
        <a:lstStyle/>
        <a:p>
          <a:endParaRPr lang="en-US"/>
        </a:p>
      </dgm:t>
    </dgm:pt>
    <dgm:pt modelId="{F8E97A49-B075-4AD9-8B95-9B33605DAEC6}" type="sibTrans" cxnId="{89283199-1846-4B3B-BA13-597A3773B69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7BBF208-D6C4-4678-B98C-71F28F8D5A95}">
      <dgm:prSet custT="1"/>
      <dgm:spPr/>
      <dgm:t>
        <a:bodyPr/>
        <a:lstStyle/>
        <a:p>
          <a:r>
            <a:rPr lang="ru-RU" sz="1600" b="1" dirty="0"/>
            <a:t>Всплеск средней длительности операций 1 сентября.</a:t>
          </a:r>
          <a:endParaRPr lang="en-US" sz="1600" dirty="0"/>
        </a:p>
      </dgm:t>
    </dgm:pt>
    <dgm:pt modelId="{6B4D600F-F49C-48AE-BAC1-FBBF47148747}" type="parTrans" cxnId="{149C7A8A-5E6F-4884-8EBA-E9831A3334FD}">
      <dgm:prSet/>
      <dgm:spPr/>
      <dgm:t>
        <a:bodyPr/>
        <a:lstStyle/>
        <a:p>
          <a:endParaRPr lang="en-US"/>
        </a:p>
      </dgm:t>
    </dgm:pt>
    <dgm:pt modelId="{E5E0101E-6D07-4B0E-95CD-457D998A1114}" type="sibTrans" cxnId="{149C7A8A-5E6F-4884-8EBA-E9831A3334FD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422BE467-9CEC-4CD6-B654-ECE7067DDBE7}">
      <dgm:prSet custT="1"/>
      <dgm:spPr/>
      <dgm:t>
        <a:bodyPr/>
        <a:lstStyle/>
        <a:p>
          <a:r>
            <a:rPr lang="ru-RU" sz="1600" b="1" dirty="0"/>
            <a:t>Технические проблемы в звеньях схемы обработки платежа.</a:t>
          </a:r>
          <a:endParaRPr lang="en-US" sz="1600" dirty="0"/>
        </a:p>
      </dgm:t>
    </dgm:pt>
    <dgm:pt modelId="{2EEFE85F-ECC6-4F49-BACF-1A8AC033A765}" type="parTrans" cxnId="{A24B0FBE-44D6-45C2-8D10-1E6DD9ECC5DC}">
      <dgm:prSet/>
      <dgm:spPr/>
      <dgm:t>
        <a:bodyPr/>
        <a:lstStyle/>
        <a:p>
          <a:endParaRPr lang="en-US"/>
        </a:p>
      </dgm:t>
    </dgm:pt>
    <dgm:pt modelId="{727CF744-4B7F-4CBA-B828-182E1F6322BF}" type="sibTrans" cxnId="{A24B0FBE-44D6-45C2-8D10-1E6DD9ECC5DC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D16DFE7B-8EBB-400A-8234-01A888C18F84}" type="pres">
      <dgm:prSet presAssocID="{9B1740C1-9408-49E1-82FF-0EBCB7B99D03}" presName="Name0" presStyleCnt="0">
        <dgm:presLayoutVars>
          <dgm:animLvl val="lvl"/>
          <dgm:resizeHandles val="exact"/>
        </dgm:presLayoutVars>
      </dgm:prSet>
      <dgm:spPr/>
    </dgm:pt>
    <dgm:pt modelId="{2902DD7E-4A3E-413B-B97D-036613D264A0}" type="pres">
      <dgm:prSet presAssocID="{CAA84E0D-B3FE-4BC8-8BB4-7A2D6C0E4121}" presName="compositeNode" presStyleCnt="0">
        <dgm:presLayoutVars>
          <dgm:bulletEnabled val="1"/>
        </dgm:presLayoutVars>
      </dgm:prSet>
      <dgm:spPr/>
    </dgm:pt>
    <dgm:pt modelId="{7DDA285B-0BF1-458F-94A6-76C58C201BE3}" type="pres">
      <dgm:prSet presAssocID="{CAA84E0D-B3FE-4BC8-8BB4-7A2D6C0E4121}" presName="bgRect" presStyleLbl="alignNode1" presStyleIdx="0" presStyleCnt="5"/>
      <dgm:spPr>
        <a:xfrm>
          <a:off x="6315" y="300560"/>
          <a:ext cx="1974242" cy="2369090"/>
        </a:xfrm>
        <a:prstGeom prst="rect">
          <a:avLst/>
        </a:prstGeom>
      </dgm:spPr>
    </dgm:pt>
    <dgm:pt modelId="{30197B95-2431-4CB5-941A-03815CF02784}" type="pres">
      <dgm:prSet presAssocID="{671E04AA-073C-41AD-BF24-E68CFBEBD196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336E5FA-90AF-426A-94DD-015FFAE98DBD}" type="pres">
      <dgm:prSet presAssocID="{CAA84E0D-B3FE-4BC8-8BB4-7A2D6C0E4121}" presName="nodeRect" presStyleLbl="alignNode1" presStyleIdx="0" presStyleCnt="5">
        <dgm:presLayoutVars>
          <dgm:bulletEnabled val="1"/>
        </dgm:presLayoutVars>
      </dgm:prSet>
      <dgm:spPr/>
    </dgm:pt>
    <dgm:pt modelId="{E860972D-4158-487B-A98F-AF2E22C2EFF4}" type="pres">
      <dgm:prSet presAssocID="{671E04AA-073C-41AD-BF24-E68CFBEBD196}" presName="sibTrans" presStyleCnt="0"/>
      <dgm:spPr/>
    </dgm:pt>
    <dgm:pt modelId="{42C72FA9-794A-4F30-A9AA-D29A99A8BC8E}" type="pres">
      <dgm:prSet presAssocID="{9AEA190E-16FC-47FC-821C-75FECE1B5782}" presName="compositeNode" presStyleCnt="0">
        <dgm:presLayoutVars>
          <dgm:bulletEnabled val="1"/>
        </dgm:presLayoutVars>
      </dgm:prSet>
      <dgm:spPr/>
    </dgm:pt>
    <dgm:pt modelId="{78EF3D84-5860-4D8A-80B2-64EE9FAFE8EA}" type="pres">
      <dgm:prSet presAssocID="{9AEA190E-16FC-47FC-821C-75FECE1B5782}" presName="bgRect" presStyleLbl="alignNode1" presStyleIdx="1" presStyleCnt="5"/>
      <dgm:spPr/>
    </dgm:pt>
    <dgm:pt modelId="{F1A6EF17-707A-42D9-A141-35FE426F1B01}" type="pres">
      <dgm:prSet presAssocID="{4EAAE668-0785-4EA9-99CD-DF1AF7498CC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FD276EF-15E2-40DF-A541-F14A86E20B67}" type="pres">
      <dgm:prSet presAssocID="{9AEA190E-16FC-47FC-821C-75FECE1B5782}" presName="nodeRect" presStyleLbl="alignNode1" presStyleIdx="1" presStyleCnt="5">
        <dgm:presLayoutVars>
          <dgm:bulletEnabled val="1"/>
        </dgm:presLayoutVars>
      </dgm:prSet>
      <dgm:spPr/>
    </dgm:pt>
    <dgm:pt modelId="{DEAE48E0-2433-47AE-8490-983F66E4B87A}" type="pres">
      <dgm:prSet presAssocID="{4EAAE668-0785-4EA9-99CD-DF1AF7498CC8}" presName="sibTrans" presStyleCnt="0"/>
      <dgm:spPr/>
    </dgm:pt>
    <dgm:pt modelId="{386C0AD7-01AE-4152-875A-370F5BE2DC82}" type="pres">
      <dgm:prSet presAssocID="{9B3B9023-8485-4EA2-B2E6-36FE322662FB}" presName="compositeNode" presStyleCnt="0">
        <dgm:presLayoutVars>
          <dgm:bulletEnabled val="1"/>
        </dgm:presLayoutVars>
      </dgm:prSet>
      <dgm:spPr/>
    </dgm:pt>
    <dgm:pt modelId="{B637CF18-27CF-41ED-8AA1-42C5BC4A5673}" type="pres">
      <dgm:prSet presAssocID="{9B3B9023-8485-4EA2-B2E6-36FE322662FB}" presName="bgRect" presStyleLbl="alignNode1" presStyleIdx="2" presStyleCnt="5"/>
      <dgm:spPr/>
    </dgm:pt>
    <dgm:pt modelId="{B8642E7E-1DD9-4EA8-8BD9-28C199DF0690}" type="pres">
      <dgm:prSet presAssocID="{F8E97A49-B075-4AD9-8B95-9B33605DAEC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A991A5F-2841-4215-AE93-6276BC8404F8}" type="pres">
      <dgm:prSet presAssocID="{9B3B9023-8485-4EA2-B2E6-36FE322662FB}" presName="nodeRect" presStyleLbl="alignNode1" presStyleIdx="2" presStyleCnt="5">
        <dgm:presLayoutVars>
          <dgm:bulletEnabled val="1"/>
        </dgm:presLayoutVars>
      </dgm:prSet>
      <dgm:spPr/>
    </dgm:pt>
    <dgm:pt modelId="{4FDCB8A6-DD1B-40A2-88FD-2306A49A3917}" type="pres">
      <dgm:prSet presAssocID="{F8E97A49-B075-4AD9-8B95-9B33605DAEC6}" presName="sibTrans" presStyleCnt="0"/>
      <dgm:spPr/>
    </dgm:pt>
    <dgm:pt modelId="{456C118E-C902-45AA-A5E1-E8C2EC0DF422}" type="pres">
      <dgm:prSet presAssocID="{17BBF208-D6C4-4678-B98C-71F28F8D5A95}" presName="compositeNode" presStyleCnt="0">
        <dgm:presLayoutVars>
          <dgm:bulletEnabled val="1"/>
        </dgm:presLayoutVars>
      </dgm:prSet>
      <dgm:spPr/>
    </dgm:pt>
    <dgm:pt modelId="{11090143-6230-4217-A42E-B788FEC181EE}" type="pres">
      <dgm:prSet presAssocID="{17BBF208-D6C4-4678-B98C-71F28F8D5A95}" presName="bgRect" presStyleLbl="alignNode1" presStyleIdx="3" presStyleCnt="5"/>
      <dgm:spPr/>
    </dgm:pt>
    <dgm:pt modelId="{82A7739A-AF94-482B-A78A-0C84BF21D47B}" type="pres">
      <dgm:prSet presAssocID="{E5E0101E-6D07-4B0E-95CD-457D998A111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03926371-B0CC-44F2-8099-AB3557C86849}" type="pres">
      <dgm:prSet presAssocID="{17BBF208-D6C4-4678-B98C-71F28F8D5A95}" presName="nodeRect" presStyleLbl="alignNode1" presStyleIdx="3" presStyleCnt="5">
        <dgm:presLayoutVars>
          <dgm:bulletEnabled val="1"/>
        </dgm:presLayoutVars>
      </dgm:prSet>
      <dgm:spPr/>
    </dgm:pt>
    <dgm:pt modelId="{76B4BA57-E3B7-43ED-9905-DB946A94E9DF}" type="pres">
      <dgm:prSet presAssocID="{E5E0101E-6D07-4B0E-95CD-457D998A1114}" presName="sibTrans" presStyleCnt="0"/>
      <dgm:spPr/>
    </dgm:pt>
    <dgm:pt modelId="{4AB49563-894B-49E6-94DB-E0102B311B7A}" type="pres">
      <dgm:prSet presAssocID="{422BE467-9CEC-4CD6-B654-ECE7067DDBE7}" presName="compositeNode" presStyleCnt="0">
        <dgm:presLayoutVars>
          <dgm:bulletEnabled val="1"/>
        </dgm:presLayoutVars>
      </dgm:prSet>
      <dgm:spPr/>
    </dgm:pt>
    <dgm:pt modelId="{3AC2364D-73CE-4410-B4CB-711487E950AF}" type="pres">
      <dgm:prSet presAssocID="{422BE467-9CEC-4CD6-B654-ECE7067DDBE7}" presName="bgRect" presStyleLbl="alignNode1" presStyleIdx="4" presStyleCnt="5"/>
      <dgm:spPr/>
    </dgm:pt>
    <dgm:pt modelId="{9F5270D1-C8AE-4239-A419-2CF1152C462E}" type="pres">
      <dgm:prSet presAssocID="{727CF744-4B7F-4CBA-B828-182E1F6322B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56520A25-5F9C-495A-B85E-70B876325E7A}" type="pres">
      <dgm:prSet presAssocID="{422BE467-9CEC-4CD6-B654-ECE7067DDBE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07B30F21-CD9A-45C9-9ACF-8BDA244CAAFC}" type="presOf" srcId="{F8E97A49-B075-4AD9-8B95-9B33605DAEC6}" destId="{B8642E7E-1DD9-4EA8-8BD9-28C199DF0690}" srcOrd="0" destOrd="0" presId="urn:microsoft.com/office/officeart/2016/7/layout/LinearBlockProcessNumbered"/>
    <dgm:cxn modelId="{DE296727-6A8E-4587-BAC9-56CA3C4FB38D}" type="presOf" srcId="{CAA84E0D-B3FE-4BC8-8BB4-7A2D6C0E4121}" destId="{7DDA285B-0BF1-458F-94A6-76C58C201BE3}" srcOrd="0" destOrd="0" presId="urn:microsoft.com/office/officeart/2016/7/layout/LinearBlockProcessNumbered"/>
    <dgm:cxn modelId="{4D946231-F055-4585-9D31-5591B5252199}" type="presOf" srcId="{9B3B9023-8485-4EA2-B2E6-36FE322662FB}" destId="{B637CF18-27CF-41ED-8AA1-42C5BC4A5673}" srcOrd="0" destOrd="0" presId="urn:microsoft.com/office/officeart/2016/7/layout/LinearBlockProcessNumbered"/>
    <dgm:cxn modelId="{EC8F3139-BA2C-4513-934F-64A651E8C898}" type="presOf" srcId="{422BE467-9CEC-4CD6-B654-ECE7067DDBE7}" destId="{3AC2364D-73CE-4410-B4CB-711487E950AF}" srcOrd="0" destOrd="0" presId="urn:microsoft.com/office/officeart/2016/7/layout/LinearBlockProcessNumbered"/>
    <dgm:cxn modelId="{FF11E03A-9862-44D3-A0C4-16D80DBC8BAD}" type="presOf" srcId="{9B3B9023-8485-4EA2-B2E6-36FE322662FB}" destId="{FA991A5F-2841-4215-AE93-6276BC8404F8}" srcOrd="1" destOrd="0" presId="urn:microsoft.com/office/officeart/2016/7/layout/LinearBlockProcessNumbered"/>
    <dgm:cxn modelId="{428DB13E-EDCF-4BFF-AD15-94BF427AC641}" type="presOf" srcId="{E5E0101E-6D07-4B0E-95CD-457D998A1114}" destId="{82A7739A-AF94-482B-A78A-0C84BF21D47B}" srcOrd="0" destOrd="0" presId="urn:microsoft.com/office/officeart/2016/7/layout/LinearBlockProcessNumbered"/>
    <dgm:cxn modelId="{B398743F-727A-4672-8989-B50C90A5DB9A}" type="presOf" srcId="{9AEA190E-16FC-47FC-821C-75FECE1B5782}" destId="{5FD276EF-15E2-40DF-A541-F14A86E20B67}" srcOrd="1" destOrd="0" presId="urn:microsoft.com/office/officeart/2016/7/layout/LinearBlockProcessNumbered"/>
    <dgm:cxn modelId="{877DC06A-2486-4099-8827-06B7CB8909AA}" type="presOf" srcId="{422BE467-9CEC-4CD6-B654-ECE7067DDBE7}" destId="{56520A25-5F9C-495A-B85E-70B876325E7A}" srcOrd="1" destOrd="0" presId="urn:microsoft.com/office/officeart/2016/7/layout/LinearBlockProcessNumbered"/>
    <dgm:cxn modelId="{7DA27A71-26F6-417F-8303-66AC88CE22A9}" type="presOf" srcId="{4EAAE668-0785-4EA9-99CD-DF1AF7498CC8}" destId="{F1A6EF17-707A-42D9-A141-35FE426F1B01}" srcOrd="0" destOrd="0" presId="urn:microsoft.com/office/officeart/2016/7/layout/LinearBlockProcessNumbered"/>
    <dgm:cxn modelId="{4E507972-23C4-40BC-8822-AD1A647873C4}" type="presOf" srcId="{17BBF208-D6C4-4678-B98C-71F28F8D5A95}" destId="{03926371-B0CC-44F2-8099-AB3557C86849}" srcOrd="1" destOrd="0" presId="urn:microsoft.com/office/officeart/2016/7/layout/LinearBlockProcessNumbered"/>
    <dgm:cxn modelId="{A270D453-BD58-49B6-8226-6D38697EE6AD}" type="presOf" srcId="{727CF744-4B7F-4CBA-B828-182E1F6322BF}" destId="{9F5270D1-C8AE-4239-A419-2CF1152C462E}" srcOrd="0" destOrd="0" presId="urn:microsoft.com/office/officeart/2016/7/layout/LinearBlockProcessNumbered"/>
    <dgm:cxn modelId="{2CEC0385-52C1-4340-B9E2-4DD076290223}" type="presOf" srcId="{CAA84E0D-B3FE-4BC8-8BB4-7A2D6C0E4121}" destId="{6336E5FA-90AF-426A-94DD-015FFAE98DBD}" srcOrd="1" destOrd="0" presId="urn:microsoft.com/office/officeart/2016/7/layout/LinearBlockProcessNumbered"/>
    <dgm:cxn modelId="{149C7A8A-5E6F-4884-8EBA-E9831A3334FD}" srcId="{9B1740C1-9408-49E1-82FF-0EBCB7B99D03}" destId="{17BBF208-D6C4-4678-B98C-71F28F8D5A95}" srcOrd="3" destOrd="0" parTransId="{6B4D600F-F49C-48AE-BAC1-FBBF47148747}" sibTransId="{E5E0101E-6D07-4B0E-95CD-457D998A1114}"/>
    <dgm:cxn modelId="{398C8296-2385-4F44-93F2-711BB8FB75E5}" type="presOf" srcId="{9AEA190E-16FC-47FC-821C-75FECE1B5782}" destId="{78EF3D84-5860-4D8A-80B2-64EE9FAFE8EA}" srcOrd="0" destOrd="0" presId="urn:microsoft.com/office/officeart/2016/7/layout/LinearBlockProcessNumbered"/>
    <dgm:cxn modelId="{89283199-1846-4B3B-BA13-597A3773B694}" srcId="{9B1740C1-9408-49E1-82FF-0EBCB7B99D03}" destId="{9B3B9023-8485-4EA2-B2E6-36FE322662FB}" srcOrd="2" destOrd="0" parTransId="{6E9A1A3E-A7F5-48D0-A5C8-9B1916E24628}" sibTransId="{F8E97A49-B075-4AD9-8B95-9B33605DAEC6}"/>
    <dgm:cxn modelId="{A24B0FBE-44D6-45C2-8D10-1E6DD9ECC5DC}" srcId="{9B1740C1-9408-49E1-82FF-0EBCB7B99D03}" destId="{422BE467-9CEC-4CD6-B654-ECE7067DDBE7}" srcOrd="4" destOrd="0" parTransId="{2EEFE85F-ECC6-4F49-BACF-1A8AC033A765}" sibTransId="{727CF744-4B7F-4CBA-B828-182E1F6322BF}"/>
    <dgm:cxn modelId="{BBA014D0-3841-4C1A-ABF9-6AB32F83A6AD}" type="presOf" srcId="{671E04AA-073C-41AD-BF24-E68CFBEBD196}" destId="{30197B95-2431-4CB5-941A-03815CF02784}" srcOrd="0" destOrd="0" presId="urn:microsoft.com/office/officeart/2016/7/layout/LinearBlockProcessNumbered"/>
    <dgm:cxn modelId="{7DF840D3-3CD8-449B-8483-E54D42BFFFBD}" type="presOf" srcId="{9B1740C1-9408-49E1-82FF-0EBCB7B99D03}" destId="{D16DFE7B-8EBB-400A-8234-01A888C18F84}" srcOrd="0" destOrd="0" presId="urn:microsoft.com/office/officeart/2016/7/layout/LinearBlockProcessNumbered"/>
    <dgm:cxn modelId="{0268B7D9-5E05-4121-9694-69C28ED8C9EE}" srcId="{9B1740C1-9408-49E1-82FF-0EBCB7B99D03}" destId="{CAA84E0D-B3FE-4BC8-8BB4-7A2D6C0E4121}" srcOrd="0" destOrd="0" parTransId="{2DCB0DE1-3174-4891-962B-09F23F5EA542}" sibTransId="{671E04AA-073C-41AD-BF24-E68CFBEBD196}"/>
    <dgm:cxn modelId="{485A85E5-3A61-494E-AC28-BB932D466FEA}" srcId="{9B1740C1-9408-49E1-82FF-0EBCB7B99D03}" destId="{9AEA190E-16FC-47FC-821C-75FECE1B5782}" srcOrd="1" destOrd="0" parTransId="{58BD81B8-61EE-4A96-A2B5-202CA7672A74}" sibTransId="{4EAAE668-0785-4EA9-99CD-DF1AF7498CC8}"/>
    <dgm:cxn modelId="{343B55E9-33F6-43D8-8D05-B21B5F88C677}" type="presOf" srcId="{17BBF208-D6C4-4678-B98C-71F28F8D5A95}" destId="{11090143-6230-4217-A42E-B788FEC181EE}" srcOrd="0" destOrd="0" presId="urn:microsoft.com/office/officeart/2016/7/layout/LinearBlockProcessNumbered"/>
    <dgm:cxn modelId="{3FF03206-B5DF-419C-A8AB-B26E573654EE}" type="presParOf" srcId="{D16DFE7B-8EBB-400A-8234-01A888C18F84}" destId="{2902DD7E-4A3E-413B-B97D-036613D264A0}" srcOrd="0" destOrd="0" presId="urn:microsoft.com/office/officeart/2016/7/layout/LinearBlockProcessNumbered"/>
    <dgm:cxn modelId="{9C7A324F-2A05-4C0F-9781-A0903ADBC1D7}" type="presParOf" srcId="{2902DD7E-4A3E-413B-B97D-036613D264A0}" destId="{7DDA285B-0BF1-458F-94A6-76C58C201BE3}" srcOrd="0" destOrd="0" presId="urn:microsoft.com/office/officeart/2016/7/layout/LinearBlockProcessNumbered"/>
    <dgm:cxn modelId="{F4A562EF-A670-41C0-A97A-DAEC90510CA3}" type="presParOf" srcId="{2902DD7E-4A3E-413B-B97D-036613D264A0}" destId="{30197B95-2431-4CB5-941A-03815CF02784}" srcOrd="1" destOrd="0" presId="urn:microsoft.com/office/officeart/2016/7/layout/LinearBlockProcessNumbered"/>
    <dgm:cxn modelId="{E5D32904-2FC5-4F58-BFC6-9629D994BCEC}" type="presParOf" srcId="{2902DD7E-4A3E-413B-B97D-036613D264A0}" destId="{6336E5FA-90AF-426A-94DD-015FFAE98DBD}" srcOrd="2" destOrd="0" presId="urn:microsoft.com/office/officeart/2016/7/layout/LinearBlockProcessNumbered"/>
    <dgm:cxn modelId="{72955CF7-EF41-460C-8F3B-01689956DD2B}" type="presParOf" srcId="{D16DFE7B-8EBB-400A-8234-01A888C18F84}" destId="{E860972D-4158-487B-A98F-AF2E22C2EFF4}" srcOrd="1" destOrd="0" presId="urn:microsoft.com/office/officeart/2016/7/layout/LinearBlockProcessNumbered"/>
    <dgm:cxn modelId="{A8784410-09C2-4073-A15F-328DF39A096D}" type="presParOf" srcId="{D16DFE7B-8EBB-400A-8234-01A888C18F84}" destId="{42C72FA9-794A-4F30-A9AA-D29A99A8BC8E}" srcOrd="2" destOrd="0" presId="urn:microsoft.com/office/officeart/2016/7/layout/LinearBlockProcessNumbered"/>
    <dgm:cxn modelId="{1680882D-424D-45C3-9D67-56B37B5507FC}" type="presParOf" srcId="{42C72FA9-794A-4F30-A9AA-D29A99A8BC8E}" destId="{78EF3D84-5860-4D8A-80B2-64EE9FAFE8EA}" srcOrd="0" destOrd="0" presId="urn:microsoft.com/office/officeart/2016/7/layout/LinearBlockProcessNumbered"/>
    <dgm:cxn modelId="{606BA264-5162-4906-BCE9-E84FBA2F9ED9}" type="presParOf" srcId="{42C72FA9-794A-4F30-A9AA-D29A99A8BC8E}" destId="{F1A6EF17-707A-42D9-A141-35FE426F1B01}" srcOrd="1" destOrd="0" presId="urn:microsoft.com/office/officeart/2016/7/layout/LinearBlockProcessNumbered"/>
    <dgm:cxn modelId="{FBCE5DDE-F86D-4FBB-B233-FE9D435DB99D}" type="presParOf" srcId="{42C72FA9-794A-4F30-A9AA-D29A99A8BC8E}" destId="{5FD276EF-15E2-40DF-A541-F14A86E20B67}" srcOrd="2" destOrd="0" presId="urn:microsoft.com/office/officeart/2016/7/layout/LinearBlockProcessNumbered"/>
    <dgm:cxn modelId="{8D8329A6-5CC5-458F-892E-9425CD81BB6D}" type="presParOf" srcId="{D16DFE7B-8EBB-400A-8234-01A888C18F84}" destId="{DEAE48E0-2433-47AE-8490-983F66E4B87A}" srcOrd="3" destOrd="0" presId="urn:microsoft.com/office/officeart/2016/7/layout/LinearBlockProcessNumbered"/>
    <dgm:cxn modelId="{63853709-97AE-48E6-88C8-047FAB36B4AF}" type="presParOf" srcId="{D16DFE7B-8EBB-400A-8234-01A888C18F84}" destId="{386C0AD7-01AE-4152-875A-370F5BE2DC82}" srcOrd="4" destOrd="0" presId="urn:microsoft.com/office/officeart/2016/7/layout/LinearBlockProcessNumbered"/>
    <dgm:cxn modelId="{5131F984-EF1E-411E-8505-DDB8EB3B95CC}" type="presParOf" srcId="{386C0AD7-01AE-4152-875A-370F5BE2DC82}" destId="{B637CF18-27CF-41ED-8AA1-42C5BC4A5673}" srcOrd="0" destOrd="0" presId="urn:microsoft.com/office/officeart/2016/7/layout/LinearBlockProcessNumbered"/>
    <dgm:cxn modelId="{8587A293-A0EF-41AB-8E19-333003889E90}" type="presParOf" srcId="{386C0AD7-01AE-4152-875A-370F5BE2DC82}" destId="{B8642E7E-1DD9-4EA8-8BD9-28C199DF0690}" srcOrd="1" destOrd="0" presId="urn:microsoft.com/office/officeart/2016/7/layout/LinearBlockProcessNumbered"/>
    <dgm:cxn modelId="{DADA39B5-7D4C-413C-9682-425B103398CB}" type="presParOf" srcId="{386C0AD7-01AE-4152-875A-370F5BE2DC82}" destId="{FA991A5F-2841-4215-AE93-6276BC8404F8}" srcOrd="2" destOrd="0" presId="urn:microsoft.com/office/officeart/2016/7/layout/LinearBlockProcessNumbered"/>
    <dgm:cxn modelId="{A920639A-ED34-4721-A7FD-AAAA01E2507F}" type="presParOf" srcId="{D16DFE7B-8EBB-400A-8234-01A888C18F84}" destId="{4FDCB8A6-DD1B-40A2-88FD-2306A49A3917}" srcOrd="5" destOrd="0" presId="urn:microsoft.com/office/officeart/2016/7/layout/LinearBlockProcessNumbered"/>
    <dgm:cxn modelId="{50CB1237-547F-46CD-B63D-81CA689F3C9A}" type="presParOf" srcId="{D16DFE7B-8EBB-400A-8234-01A888C18F84}" destId="{456C118E-C902-45AA-A5E1-E8C2EC0DF422}" srcOrd="6" destOrd="0" presId="urn:microsoft.com/office/officeart/2016/7/layout/LinearBlockProcessNumbered"/>
    <dgm:cxn modelId="{6952C3CF-30FE-467C-8044-E0B7D7A2D8EE}" type="presParOf" srcId="{456C118E-C902-45AA-A5E1-E8C2EC0DF422}" destId="{11090143-6230-4217-A42E-B788FEC181EE}" srcOrd="0" destOrd="0" presId="urn:microsoft.com/office/officeart/2016/7/layout/LinearBlockProcessNumbered"/>
    <dgm:cxn modelId="{4F5FD8A6-35BD-4694-81F5-FB4FA15735BE}" type="presParOf" srcId="{456C118E-C902-45AA-A5E1-E8C2EC0DF422}" destId="{82A7739A-AF94-482B-A78A-0C84BF21D47B}" srcOrd="1" destOrd="0" presId="urn:microsoft.com/office/officeart/2016/7/layout/LinearBlockProcessNumbered"/>
    <dgm:cxn modelId="{EC250A3E-D4F7-4160-B7DB-AE8DEFDE0ECC}" type="presParOf" srcId="{456C118E-C902-45AA-A5E1-E8C2EC0DF422}" destId="{03926371-B0CC-44F2-8099-AB3557C86849}" srcOrd="2" destOrd="0" presId="urn:microsoft.com/office/officeart/2016/7/layout/LinearBlockProcessNumbered"/>
    <dgm:cxn modelId="{120E4E3E-10B4-4721-8D96-4097BEFA539B}" type="presParOf" srcId="{D16DFE7B-8EBB-400A-8234-01A888C18F84}" destId="{76B4BA57-E3B7-43ED-9905-DB946A94E9DF}" srcOrd="7" destOrd="0" presId="urn:microsoft.com/office/officeart/2016/7/layout/LinearBlockProcessNumbered"/>
    <dgm:cxn modelId="{40E60427-49EE-45F5-9A38-30585B5708F3}" type="presParOf" srcId="{D16DFE7B-8EBB-400A-8234-01A888C18F84}" destId="{4AB49563-894B-49E6-94DB-E0102B311B7A}" srcOrd="8" destOrd="0" presId="urn:microsoft.com/office/officeart/2016/7/layout/LinearBlockProcessNumbered"/>
    <dgm:cxn modelId="{9EFD0727-C49B-494D-BE64-FAA7A4B0196C}" type="presParOf" srcId="{4AB49563-894B-49E6-94DB-E0102B311B7A}" destId="{3AC2364D-73CE-4410-B4CB-711487E950AF}" srcOrd="0" destOrd="0" presId="urn:microsoft.com/office/officeart/2016/7/layout/LinearBlockProcessNumbered"/>
    <dgm:cxn modelId="{BF2183F0-DCF8-490D-96E7-F273812739A9}" type="presParOf" srcId="{4AB49563-894B-49E6-94DB-E0102B311B7A}" destId="{9F5270D1-C8AE-4239-A419-2CF1152C462E}" srcOrd="1" destOrd="0" presId="urn:microsoft.com/office/officeart/2016/7/layout/LinearBlockProcessNumbered"/>
    <dgm:cxn modelId="{1F32A29A-346D-4490-BB59-FAB329D4C133}" type="presParOf" srcId="{4AB49563-894B-49E6-94DB-E0102B311B7A}" destId="{56520A25-5F9C-495A-B85E-70B876325E7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1740C1-9408-49E1-82FF-0EBCB7B99D0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84E0D-B3FE-4BC8-8BB4-7A2D6C0E4121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Каннибализм одной из торговых точек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DCB0DE1-3174-4891-962B-09F23F5EA542}" type="parTrans" cxnId="{0268B7D9-5E05-4121-9694-69C28ED8C9EE}">
      <dgm:prSet/>
      <dgm:spPr/>
      <dgm:t>
        <a:bodyPr/>
        <a:lstStyle/>
        <a:p>
          <a:endParaRPr lang="en-US"/>
        </a:p>
      </dgm:t>
    </dgm:pt>
    <dgm:pt modelId="{671E04AA-073C-41AD-BF24-E68CFBEBD196}" type="sibTrans" cxnId="{0268B7D9-5E05-4121-9694-69C28ED8C9E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AEA190E-16FC-47FC-821C-75FECE1B5782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Проблемы с распределением нагрузки на сервера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8BD81B8-61EE-4A96-A2B5-202CA7672A74}" type="parTrans" cxnId="{485A85E5-3A61-494E-AC28-BB932D466FEA}">
      <dgm:prSet/>
      <dgm:spPr/>
      <dgm:t>
        <a:bodyPr/>
        <a:lstStyle/>
        <a:p>
          <a:endParaRPr lang="en-US"/>
        </a:p>
      </dgm:t>
    </dgm:pt>
    <dgm:pt modelId="{4EAAE668-0785-4EA9-99CD-DF1AF7498CC8}" type="sibTrans" cxnId="{485A85E5-3A61-494E-AC28-BB932D466FE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3B9023-8485-4EA2-B2E6-36FE322662FB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sz="1600" b="1" dirty="0"/>
            <a:t>Рост числа операций совершенных с помощью касс </a:t>
          </a:r>
          <a:r>
            <a:rPr lang="ru-RU" sz="1600" b="1" dirty="0" err="1"/>
            <a:t>самообслужива-ния</a:t>
          </a:r>
          <a:r>
            <a:rPr lang="ru-RU" sz="1600" b="1" dirty="0"/>
            <a:t>.</a:t>
          </a:r>
          <a:endParaRPr lang="en-US" sz="1600" dirty="0"/>
        </a:p>
      </dgm:t>
    </dgm:pt>
    <dgm:pt modelId="{6E9A1A3E-A7F5-48D0-A5C8-9B1916E24628}" type="parTrans" cxnId="{89283199-1846-4B3B-BA13-597A3773B694}">
      <dgm:prSet/>
      <dgm:spPr/>
      <dgm:t>
        <a:bodyPr/>
        <a:lstStyle/>
        <a:p>
          <a:endParaRPr lang="en-US"/>
        </a:p>
      </dgm:t>
    </dgm:pt>
    <dgm:pt modelId="{F8E97A49-B075-4AD9-8B95-9B33605DAEC6}" type="sibTrans" cxnId="{89283199-1846-4B3B-BA13-597A3773B69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7BBF208-D6C4-4678-B98C-71F28F8D5A95}">
      <dgm:prSet custT="1"/>
      <dgm:spPr/>
      <dgm:t>
        <a:bodyPr/>
        <a:lstStyle/>
        <a:p>
          <a:r>
            <a:rPr lang="ru-RU" sz="1600" b="1" dirty="0"/>
            <a:t>Всплеск средней длительности операций 1 сентября.</a:t>
          </a:r>
          <a:endParaRPr lang="en-US" sz="1600" dirty="0"/>
        </a:p>
      </dgm:t>
    </dgm:pt>
    <dgm:pt modelId="{6B4D600F-F49C-48AE-BAC1-FBBF47148747}" type="parTrans" cxnId="{149C7A8A-5E6F-4884-8EBA-E9831A3334FD}">
      <dgm:prSet/>
      <dgm:spPr/>
      <dgm:t>
        <a:bodyPr/>
        <a:lstStyle/>
        <a:p>
          <a:endParaRPr lang="en-US"/>
        </a:p>
      </dgm:t>
    </dgm:pt>
    <dgm:pt modelId="{E5E0101E-6D07-4B0E-95CD-457D998A1114}" type="sibTrans" cxnId="{149C7A8A-5E6F-4884-8EBA-E9831A3334FD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422BE467-9CEC-4CD6-B654-ECE7067DDBE7}">
      <dgm:prSet custT="1"/>
      <dgm:spPr/>
      <dgm:t>
        <a:bodyPr/>
        <a:lstStyle/>
        <a:p>
          <a:r>
            <a:rPr lang="ru-RU" sz="1600" b="1" dirty="0"/>
            <a:t>Технические проблемы в звеньях схемы обработки платежа.</a:t>
          </a:r>
          <a:endParaRPr lang="en-US" sz="1600" dirty="0"/>
        </a:p>
      </dgm:t>
    </dgm:pt>
    <dgm:pt modelId="{2EEFE85F-ECC6-4F49-BACF-1A8AC033A765}" type="parTrans" cxnId="{A24B0FBE-44D6-45C2-8D10-1E6DD9ECC5DC}">
      <dgm:prSet/>
      <dgm:spPr/>
      <dgm:t>
        <a:bodyPr/>
        <a:lstStyle/>
        <a:p>
          <a:endParaRPr lang="en-US"/>
        </a:p>
      </dgm:t>
    </dgm:pt>
    <dgm:pt modelId="{727CF744-4B7F-4CBA-B828-182E1F6322BF}" type="sibTrans" cxnId="{A24B0FBE-44D6-45C2-8D10-1E6DD9ECC5DC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D16DFE7B-8EBB-400A-8234-01A888C18F84}" type="pres">
      <dgm:prSet presAssocID="{9B1740C1-9408-49E1-82FF-0EBCB7B99D03}" presName="Name0" presStyleCnt="0">
        <dgm:presLayoutVars>
          <dgm:animLvl val="lvl"/>
          <dgm:resizeHandles val="exact"/>
        </dgm:presLayoutVars>
      </dgm:prSet>
      <dgm:spPr/>
    </dgm:pt>
    <dgm:pt modelId="{2902DD7E-4A3E-413B-B97D-036613D264A0}" type="pres">
      <dgm:prSet presAssocID="{CAA84E0D-B3FE-4BC8-8BB4-7A2D6C0E4121}" presName="compositeNode" presStyleCnt="0">
        <dgm:presLayoutVars>
          <dgm:bulletEnabled val="1"/>
        </dgm:presLayoutVars>
      </dgm:prSet>
      <dgm:spPr/>
    </dgm:pt>
    <dgm:pt modelId="{7DDA285B-0BF1-458F-94A6-76C58C201BE3}" type="pres">
      <dgm:prSet presAssocID="{CAA84E0D-B3FE-4BC8-8BB4-7A2D6C0E4121}" presName="bgRect" presStyleLbl="alignNode1" presStyleIdx="0" presStyleCnt="5"/>
      <dgm:spPr>
        <a:xfrm>
          <a:off x="6315" y="300560"/>
          <a:ext cx="1974242" cy="2369090"/>
        </a:xfrm>
        <a:prstGeom prst="rect">
          <a:avLst/>
        </a:prstGeom>
      </dgm:spPr>
    </dgm:pt>
    <dgm:pt modelId="{30197B95-2431-4CB5-941A-03815CF02784}" type="pres">
      <dgm:prSet presAssocID="{671E04AA-073C-41AD-BF24-E68CFBEBD196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336E5FA-90AF-426A-94DD-015FFAE98DBD}" type="pres">
      <dgm:prSet presAssocID="{CAA84E0D-B3FE-4BC8-8BB4-7A2D6C0E4121}" presName="nodeRect" presStyleLbl="alignNode1" presStyleIdx="0" presStyleCnt="5">
        <dgm:presLayoutVars>
          <dgm:bulletEnabled val="1"/>
        </dgm:presLayoutVars>
      </dgm:prSet>
      <dgm:spPr/>
    </dgm:pt>
    <dgm:pt modelId="{E860972D-4158-487B-A98F-AF2E22C2EFF4}" type="pres">
      <dgm:prSet presAssocID="{671E04AA-073C-41AD-BF24-E68CFBEBD196}" presName="sibTrans" presStyleCnt="0"/>
      <dgm:spPr/>
    </dgm:pt>
    <dgm:pt modelId="{42C72FA9-794A-4F30-A9AA-D29A99A8BC8E}" type="pres">
      <dgm:prSet presAssocID="{9AEA190E-16FC-47FC-821C-75FECE1B5782}" presName="compositeNode" presStyleCnt="0">
        <dgm:presLayoutVars>
          <dgm:bulletEnabled val="1"/>
        </dgm:presLayoutVars>
      </dgm:prSet>
      <dgm:spPr/>
    </dgm:pt>
    <dgm:pt modelId="{78EF3D84-5860-4D8A-80B2-64EE9FAFE8EA}" type="pres">
      <dgm:prSet presAssocID="{9AEA190E-16FC-47FC-821C-75FECE1B5782}" presName="bgRect" presStyleLbl="alignNode1" presStyleIdx="1" presStyleCnt="5"/>
      <dgm:spPr>
        <a:xfrm>
          <a:off x="2138497" y="300560"/>
          <a:ext cx="1974242" cy="2369090"/>
        </a:xfrm>
        <a:prstGeom prst="rect">
          <a:avLst/>
        </a:prstGeom>
      </dgm:spPr>
    </dgm:pt>
    <dgm:pt modelId="{F1A6EF17-707A-42D9-A141-35FE426F1B01}" type="pres">
      <dgm:prSet presAssocID="{4EAAE668-0785-4EA9-99CD-DF1AF7498CC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FD276EF-15E2-40DF-A541-F14A86E20B67}" type="pres">
      <dgm:prSet presAssocID="{9AEA190E-16FC-47FC-821C-75FECE1B5782}" presName="nodeRect" presStyleLbl="alignNode1" presStyleIdx="1" presStyleCnt="5">
        <dgm:presLayoutVars>
          <dgm:bulletEnabled val="1"/>
        </dgm:presLayoutVars>
      </dgm:prSet>
      <dgm:spPr/>
    </dgm:pt>
    <dgm:pt modelId="{DEAE48E0-2433-47AE-8490-983F66E4B87A}" type="pres">
      <dgm:prSet presAssocID="{4EAAE668-0785-4EA9-99CD-DF1AF7498CC8}" presName="sibTrans" presStyleCnt="0"/>
      <dgm:spPr/>
    </dgm:pt>
    <dgm:pt modelId="{386C0AD7-01AE-4152-875A-370F5BE2DC82}" type="pres">
      <dgm:prSet presAssocID="{9B3B9023-8485-4EA2-B2E6-36FE322662FB}" presName="compositeNode" presStyleCnt="0">
        <dgm:presLayoutVars>
          <dgm:bulletEnabled val="1"/>
        </dgm:presLayoutVars>
      </dgm:prSet>
      <dgm:spPr/>
    </dgm:pt>
    <dgm:pt modelId="{B637CF18-27CF-41ED-8AA1-42C5BC4A5673}" type="pres">
      <dgm:prSet presAssocID="{9B3B9023-8485-4EA2-B2E6-36FE322662FB}" presName="bgRect" presStyleLbl="alignNode1" presStyleIdx="2" presStyleCnt="5"/>
      <dgm:spPr/>
    </dgm:pt>
    <dgm:pt modelId="{B8642E7E-1DD9-4EA8-8BD9-28C199DF0690}" type="pres">
      <dgm:prSet presAssocID="{F8E97A49-B075-4AD9-8B95-9B33605DAEC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A991A5F-2841-4215-AE93-6276BC8404F8}" type="pres">
      <dgm:prSet presAssocID="{9B3B9023-8485-4EA2-B2E6-36FE322662FB}" presName="nodeRect" presStyleLbl="alignNode1" presStyleIdx="2" presStyleCnt="5">
        <dgm:presLayoutVars>
          <dgm:bulletEnabled val="1"/>
        </dgm:presLayoutVars>
      </dgm:prSet>
      <dgm:spPr/>
    </dgm:pt>
    <dgm:pt modelId="{4FDCB8A6-DD1B-40A2-88FD-2306A49A3917}" type="pres">
      <dgm:prSet presAssocID="{F8E97A49-B075-4AD9-8B95-9B33605DAEC6}" presName="sibTrans" presStyleCnt="0"/>
      <dgm:spPr/>
    </dgm:pt>
    <dgm:pt modelId="{456C118E-C902-45AA-A5E1-E8C2EC0DF422}" type="pres">
      <dgm:prSet presAssocID="{17BBF208-D6C4-4678-B98C-71F28F8D5A95}" presName="compositeNode" presStyleCnt="0">
        <dgm:presLayoutVars>
          <dgm:bulletEnabled val="1"/>
        </dgm:presLayoutVars>
      </dgm:prSet>
      <dgm:spPr/>
    </dgm:pt>
    <dgm:pt modelId="{11090143-6230-4217-A42E-B788FEC181EE}" type="pres">
      <dgm:prSet presAssocID="{17BBF208-D6C4-4678-B98C-71F28F8D5A95}" presName="bgRect" presStyleLbl="alignNode1" presStyleIdx="3" presStyleCnt="5"/>
      <dgm:spPr/>
    </dgm:pt>
    <dgm:pt modelId="{82A7739A-AF94-482B-A78A-0C84BF21D47B}" type="pres">
      <dgm:prSet presAssocID="{E5E0101E-6D07-4B0E-95CD-457D998A111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03926371-B0CC-44F2-8099-AB3557C86849}" type="pres">
      <dgm:prSet presAssocID="{17BBF208-D6C4-4678-B98C-71F28F8D5A95}" presName="nodeRect" presStyleLbl="alignNode1" presStyleIdx="3" presStyleCnt="5">
        <dgm:presLayoutVars>
          <dgm:bulletEnabled val="1"/>
        </dgm:presLayoutVars>
      </dgm:prSet>
      <dgm:spPr/>
    </dgm:pt>
    <dgm:pt modelId="{76B4BA57-E3B7-43ED-9905-DB946A94E9DF}" type="pres">
      <dgm:prSet presAssocID="{E5E0101E-6D07-4B0E-95CD-457D998A1114}" presName="sibTrans" presStyleCnt="0"/>
      <dgm:spPr/>
    </dgm:pt>
    <dgm:pt modelId="{4AB49563-894B-49E6-94DB-E0102B311B7A}" type="pres">
      <dgm:prSet presAssocID="{422BE467-9CEC-4CD6-B654-ECE7067DDBE7}" presName="compositeNode" presStyleCnt="0">
        <dgm:presLayoutVars>
          <dgm:bulletEnabled val="1"/>
        </dgm:presLayoutVars>
      </dgm:prSet>
      <dgm:spPr/>
    </dgm:pt>
    <dgm:pt modelId="{3AC2364D-73CE-4410-B4CB-711487E950AF}" type="pres">
      <dgm:prSet presAssocID="{422BE467-9CEC-4CD6-B654-ECE7067DDBE7}" presName="bgRect" presStyleLbl="alignNode1" presStyleIdx="4" presStyleCnt="5"/>
      <dgm:spPr/>
    </dgm:pt>
    <dgm:pt modelId="{9F5270D1-C8AE-4239-A419-2CF1152C462E}" type="pres">
      <dgm:prSet presAssocID="{727CF744-4B7F-4CBA-B828-182E1F6322B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56520A25-5F9C-495A-B85E-70B876325E7A}" type="pres">
      <dgm:prSet presAssocID="{422BE467-9CEC-4CD6-B654-ECE7067DDBE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07B30F21-CD9A-45C9-9ACF-8BDA244CAAFC}" type="presOf" srcId="{F8E97A49-B075-4AD9-8B95-9B33605DAEC6}" destId="{B8642E7E-1DD9-4EA8-8BD9-28C199DF0690}" srcOrd="0" destOrd="0" presId="urn:microsoft.com/office/officeart/2016/7/layout/LinearBlockProcessNumbered"/>
    <dgm:cxn modelId="{DE296727-6A8E-4587-BAC9-56CA3C4FB38D}" type="presOf" srcId="{CAA84E0D-B3FE-4BC8-8BB4-7A2D6C0E4121}" destId="{7DDA285B-0BF1-458F-94A6-76C58C201BE3}" srcOrd="0" destOrd="0" presId="urn:microsoft.com/office/officeart/2016/7/layout/LinearBlockProcessNumbered"/>
    <dgm:cxn modelId="{4D946231-F055-4585-9D31-5591B5252199}" type="presOf" srcId="{9B3B9023-8485-4EA2-B2E6-36FE322662FB}" destId="{B637CF18-27CF-41ED-8AA1-42C5BC4A5673}" srcOrd="0" destOrd="0" presId="urn:microsoft.com/office/officeart/2016/7/layout/LinearBlockProcessNumbered"/>
    <dgm:cxn modelId="{EC8F3139-BA2C-4513-934F-64A651E8C898}" type="presOf" srcId="{422BE467-9CEC-4CD6-B654-ECE7067DDBE7}" destId="{3AC2364D-73CE-4410-B4CB-711487E950AF}" srcOrd="0" destOrd="0" presId="urn:microsoft.com/office/officeart/2016/7/layout/LinearBlockProcessNumbered"/>
    <dgm:cxn modelId="{FF11E03A-9862-44D3-A0C4-16D80DBC8BAD}" type="presOf" srcId="{9B3B9023-8485-4EA2-B2E6-36FE322662FB}" destId="{FA991A5F-2841-4215-AE93-6276BC8404F8}" srcOrd="1" destOrd="0" presId="urn:microsoft.com/office/officeart/2016/7/layout/LinearBlockProcessNumbered"/>
    <dgm:cxn modelId="{428DB13E-EDCF-4BFF-AD15-94BF427AC641}" type="presOf" srcId="{E5E0101E-6D07-4B0E-95CD-457D998A1114}" destId="{82A7739A-AF94-482B-A78A-0C84BF21D47B}" srcOrd="0" destOrd="0" presId="urn:microsoft.com/office/officeart/2016/7/layout/LinearBlockProcessNumbered"/>
    <dgm:cxn modelId="{B398743F-727A-4672-8989-B50C90A5DB9A}" type="presOf" srcId="{9AEA190E-16FC-47FC-821C-75FECE1B5782}" destId="{5FD276EF-15E2-40DF-A541-F14A86E20B67}" srcOrd="1" destOrd="0" presId="urn:microsoft.com/office/officeart/2016/7/layout/LinearBlockProcessNumbered"/>
    <dgm:cxn modelId="{877DC06A-2486-4099-8827-06B7CB8909AA}" type="presOf" srcId="{422BE467-9CEC-4CD6-B654-ECE7067DDBE7}" destId="{56520A25-5F9C-495A-B85E-70B876325E7A}" srcOrd="1" destOrd="0" presId="urn:microsoft.com/office/officeart/2016/7/layout/LinearBlockProcessNumbered"/>
    <dgm:cxn modelId="{7DA27A71-26F6-417F-8303-66AC88CE22A9}" type="presOf" srcId="{4EAAE668-0785-4EA9-99CD-DF1AF7498CC8}" destId="{F1A6EF17-707A-42D9-A141-35FE426F1B01}" srcOrd="0" destOrd="0" presId="urn:microsoft.com/office/officeart/2016/7/layout/LinearBlockProcessNumbered"/>
    <dgm:cxn modelId="{4E507972-23C4-40BC-8822-AD1A647873C4}" type="presOf" srcId="{17BBF208-D6C4-4678-B98C-71F28F8D5A95}" destId="{03926371-B0CC-44F2-8099-AB3557C86849}" srcOrd="1" destOrd="0" presId="urn:microsoft.com/office/officeart/2016/7/layout/LinearBlockProcessNumbered"/>
    <dgm:cxn modelId="{A270D453-BD58-49B6-8226-6D38697EE6AD}" type="presOf" srcId="{727CF744-4B7F-4CBA-B828-182E1F6322BF}" destId="{9F5270D1-C8AE-4239-A419-2CF1152C462E}" srcOrd="0" destOrd="0" presId="urn:microsoft.com/office/officeart/2016/7/layout/LinearBlockProcessNumbered"/>
    <dgm:cxn modelId="{2CEC0385-52C1-4340-B9E2-4DD076290223}" type="presOf" srcId="{CAA84E0D-B3FE-4BC8-8BB4-7A2D6C0E4121}" destId="{6336E5FA-90AF-426A-94DD-015FFAE98DBD}" srcOrd="1" destOrd="0" presId="urn:microsoft.com/office/officeart/2016/7/layout/LinearBlockProcessNumbered"/>
    <dgm:cxn modelId="{149C7A8A-5E6F-4884-8EBA-E9831A3334FD}" srcId="{9B1740C1-9408-49E1-82FF-0EBCB7B99D03}" destId="{17BBF208-D6C4-4678-B98C-71F28F8D5A95}" srcOrd="3" destOrd="0" parTransId="{6B4D600F-F49C-48AE-BAC1-FBBF47148747}" sibTransId="{E5E0101E-6D07-4B0E-95CD-457D998A1114}"/>
    <dgm:cxn modelId="{398C8296-2385-4F44-93F2-711BB8FB75E5}" type="presOf" srcId="{9AEA190E-16FC-47FC-821C-75FECE1B5782}" destId="{78EF3D84-5860-4D8A-80B2-64EE9FAFE8EA}" srcOrd="0" destOrd="0" presId="urn:microsoft.com/office/officeart/2016/7/layout/LinearBlockProcessNumbered"/>
    <dgm:cxn modelId="{89283199-1846-4B3B-BA13-597A3773B694}" srcId="{9B1740C1-9408-49E1-82FF-0EBCB7B99D03}" destId="{9B3B9023-8485-4EA2-B2E6-36FE322662FB}" srcOrd="2" destOrd="0" parTransId="{6E9A1A3E-A7F5-48D0-A5C8-9B1916E24628}" sibTransId="{F8E97A49-B075-4AD9-8B95-9B33605DAEC6}"/>
    <dgm:cxn modelId="{A24B0FBE-44D6-45C2-8D10-1E6DD9ECC5DC}" srcId="{9B1740C1-9408-49E1-82FF-0EBCB7B99D03}" destId="{422BE467-9CEC-4CD6-B654-ECE7067DDBE7}" srcOrd="4" destOrd="0" parTransId="{2EEFE85F-ECC6-4F49-BACF-1A8AC033A765}" sibTransId="{727CF744-4B7F-4CBA-B828-182E1F6322BF}"/>
    <dgm:cxn modelId="{BBA014D0-3841-4C1A-ABF9-6AB32F83A6AD}" type="presOf" srcId="{671E04AA-073C-41AD-BF24-E68CFBEBD196}" destId="{30197B95-2431-4CB5-941A-03815CF02784}" srcOrd="0" destOrd="0" presId="urn:microsoft.com/office/officeart/2016/7/layout/LinearBlockProcessNumbered"/>
    <dgm:cxn modelId="{7DF840D3-3CD8-449B-8483-E54D42BFFFBD}" type="presOf" srcId="{9B1740C1-9408-49E1-82FF-0EBCB7B99D03}" destId="{D16DFE7B-8EBB-400A-8234-01A888C18F84}" srcOrd="0" destOrd="0" presId="urn:microsoft.com/office/officeart/2016/7/layout/LinearBlockProcessNumbered"/>
    <dgm:cxn modelId="{0268B7D9-5E05-4121-9694-69C28ED8C9EE}" srcId="{9B1740C1-9408-49E1-82FF-0EBCB7B99D03}" destId="{CAA84E0D-B3FE-4BC8-8BB4-7A2D6C0E4121}" srcOrd="0" destOrd="0" parTransId="{2DCB0DE1-3174-4891-962B-09F23F5EA542}" sibTransId="{671E04AA-073C-41AD-BF24-E68CFBEBD196}"/>
    <dgm:cxn modelId="{485A85E5-3A61-494E-AC28-BB932D466FEA}" srcId="{9B1740C1-9408-49E1-82FF-0EBCB7B99D03}" destId="{9AEA190E-16FC-47FC-821C-75FECE1B5782}" srcOrd="1" destOrd="0" parTransId="{58BD81B8-61EE-4A96-A2B5-202CA7672A74}" sibTransId="{4EAAE668-0785-4EA9-99CD-DF1AF7498CC8}"/>
    <dgm:cxn modelId="{343B55E9-33F6-43D8-8D05-B21B5F88C677}" type="presOf" srcId="{17BBF208-D6C4-4678-B98C-71F28F8D5A95}" destId="{11090143-6230-4217-A42E-B788FEC181EE}" srcOrd="0" destOrd="0" presId="urn:microsoft.com/office/officeart/2016/7/layout/LinearBlockProcessNumbered"/>
    <dgm:cxn modelId="{3FF03206-B5DF-419C-A8AB-B26E573654EE}" type="presParOf" srcId="{D16DFE7B-8EBB-400A-8234-01A888C18F84}" destId="{2902DD7E-4A3E-413B-B97D-036613D264A0}" srcOrd="0" destOrd="0" presId="urn:microsoft.com/office/officeart/2016/7/layout/LinearBlockProcessNumbered"/>
    <dgm:cxn modelId="{9C7A324F-2A05-4C0F-9781-A0903ADBC1D7}" type="presParOf" srcId="{2902DD7E-4A3E-413B-B97D-036613D264A0}" destId="{7DDA285B-0BF1-458F-94A6-76C58C201BE3}" srcOrd="0" destOrd="0" presId="urn:microsoft.com/office/officeart/2016/7/layout/LinearBlockProcessNumbered"/>
    <dgm:cxn modelId="{F4A562EF-A670-41C0-A97A-DAEC90510CA3}" type="presParOf" srcId="{2902DD7E-4A3E-413B-B97D-036613D264A0}" destId="{30197B95-2431-4CB5-941A-03815CF02784}" srcOrd="1" destOrd="0" presId="urn:microsoft.com/office/officeart/2016/7/layout/LinearBlockProcessNumbered"/>
    <dgm:cxn modelId="{E5D32904-2FC5-4F58-BFC6-9629D994BCEC}" type="presParOf" srcId="{2902DD7E-4A3E-413B-B97D-036613D264A0}" destId="{6336E5FA-90AF-426A-94DD-015FFAE98DBD}" srcOrd="2" destOrd="0" presId="urn:microsoft.com/office/officeart/2016/7/layout/LinearBlockProcessNumbered"/>
    <dgm:cxn modelId="{72955CF7-EF41-460C-8F3B-01689956DD2B}" type="presParOf" srcId="{D16DFE7B-8EBB-400A-8234-01A888C18F84}" destId="{E860972D-4158-487B-A98F-AF2E22C2EFF4}" srcOrd="1" destOrd="0" presId="urn:microsoft.com/office/officeart/2016/7/layout/LinearBlockProcessNumbered"/>
    <dgm:cxn modelId="{A8784410-09C2-4073-A15F-328DF39A096D}" type="presParOf" srcId="{D16DFE7B-8EBB-400A-8234-01A888C18F84}" destId="{42C72FA9-794A-4F30-A9AA-D29A99A8BC8E}" srcOrd="2" destOrd="0" presId="urn:microsoft.com/office/officeart/2016/7/layout/LinearBlockProcessNumbered"/>
    <dgm:cxn modelId="{1680882D-424D-45C3-9D67-56B37B5507FC}" type="presParOf" srcId="{42C72FA9-794A-4F30-A9AA-D29A99A8BC8E}" destId="{78EF3D84-5860-4D8A-80B2-64EE9FAFE8EA}" srcOrd="0" destOrd="0" presId="urn:microsoft.com/office/officeart/2016/7/layout/LinearBlockProcessNumbered"/>
    <dgm:cxn modelId="{606BA264-5162-4906-BCE9-E84FBA2F9ED9}" type="presParOf" srcId="{42C72FA9-794A-4F30-A9AA-D29A99A8BC8E}" destId="{F1A6EF17-707A-42D9-A141-35FE426F1B01}" srcOrd="1" destOrd="0" presId="urn:microsoft.com/office/officeart/2016/7/layout/LinearBlockProcessNumbered"/>
    <dgm:cxn modelId="{FBCE5DDE-F86D-4FBB-B233-FE9D435DB99D}" type="presParOf" srcId="{42C72FA9-794A-4F30-A9AA-D29A99A8BC8E}" destId="{5FD276EF-15E2-40DF-A541-F14A86E20B67}" srcOrd="2" destOrd="0" presId="urn:microsoft.com/office/officeart/2016/7/layout/LinearBlockProcessNumbered"/>
    <dgm:cxn modelId="{8D8329A6-5CC5-458F-892E-9425CD81BB6D}" type="presParOf" srcId="{D16DFE7B-8EBB-400A-8234-01A888C18F84}" destId="{DEAE48E0-2433-47AE-8490-983F66E4B87A}" srcOrd="3" destOrd="0" presId="urn:microsoft.com/office/officeart/2016/7/layout/LinearBlockProcessNumbered"/>
    <dgm:cxn modelId="{63853709-97AE-48E6-88C8-047FAB36B4AF}" type="presParOf" srcId="{D16DFE7B-8EBB-400A-8234-01A888C18F84}" destId="{386C0AD7-01AE-4152-875A-370F5BE2DC82}" srcOrd="4" destOrd="0" presId="urn:microsoft.com/office/officeart/2016/7/layout/LinearBlockProcessNumbered"/>
    <dgm:cxn modelId="{5131F984-EF1E-411E-8505-DDB8EB3B95CC}" type="presParOf" srcId="{386C0AD7-01AE-4152-875A-370F5BE2DC82}" destId="{B637CF18-27CF-41ED-8AA1-42C5BC4A5673}" srcOrd="0" destOrd="0" presId="urn:microsoft.com/office/officeart/2016/7/layout/LinearBlockProcessNumbered"/>
    <dgm:cxn modelId="{8587A293-A0EF-41AB-8E19-333003889E90}" type="presParOf" srcId="{386C0AD7-01AE-4152-875A-370F5BE2DC82}" destId="{B8642E7E-1DD9-4EA8-8BD9-28C199DF0690}" srcOrd="1" destOrd="0" presId="urn:microsoft.com/office/officeart/2016/7/layout/LinearBlockProcessNumbered"/>
    <dgm:cxn modelId="{DADA39B5-7D4C-413C-9682-425B103398CB}" type="presParOf" srcId="{386C0AD7-01AE-4152-875A-370F5BE2DC82}" destId="{FA991A5F-2841-4215-AE93-6276BC8404F8}" srcOrd="2" destOrd="0" presId="urn:microsoft.com/office/officeart/2016/7/layout/LinearBlockProcessNumbered"/>
    <dgm:cxn modelId="{A920639A-ED34-4721-A7FD-AAAA01E2507F}" type="presParOf" srcId="{D16DFE7B-8EBB-400A-8234-01A888C18F84}" destId="{4FDCB8A6-DD1B-40A2-88FD-2306A49A3917}" srcOrd="5" destOrd="0" presId="urn:microsoft.com/office/officeart/2016/7/layout/LinearBlockProcessNumbered"/>
    <dgm:cxn modelId="{50CB1237-547F-46CD-B63D-81CA689F3C9A}" type="presParOf" srcId="{D16DFE7B-8EBB-400A-8234-01A888C18F84}" destId="{456C118E-C902-45AA-A5E1-E8C2EC0DF422}" srcOrd="6" destOrd="0" presId="urn:microsoft.com/office/officeart/2016/7/layout/LinearBlockProcessNumbered"/>
    <dgm:cxn modelId="{6952C3CF-30FE-467C-8044-E0B7D7A2D8EE}" type="presParOf" srcId="{456C118E-C902-45AA-A5E1-E8C2EC0DF422}" destId="{11090143-6230-4217-A42E-B788FEC181EE}" srcOrd="0" destOrd="0" presId="urn:microsoft.com/office/officeart/2016/7/layout/LinearBlockProcessNumbered"/>
    <dgm:cxn modelId="{4F5FD8A6-35BD-4694-81F5-FB4FA15735BE}" type="presParOf" srcId="{456C118E-C902-45AA-A5E1-E8C2EC0DF422}" destId="{82A7739A-AF94-482B-A78A-0C84BF21D47B}" srcOrd="1" destOrd="0" presId="urn:microsoft.com/office/officeart/2016/7/layout/LinearBlockProcessNumbered"/>
    <dgm:cxn modelId="{EC250A3E-D4F7-4160-B7DB-AE8DEFDE0ECC}" type="presParOf" srcId="{456C118E-C902-45AA-A5E1-E8C2EC0DF422}" destId="{03926371-B0CC-44F2-8099-AB3557C86849}" srcOrd="2" destOrd="0" presId="urn:microsoft.com/office/officeart/2016/7/layout/LinearBlockProcessNumbered"/>
    <dgm:cxn modelId="{120E4E3E-10B4-4721-8D96-4097BEFA539B}" type="presParOf" srcId="{D16DFE7B-8EBB-400A-8234-01A888C18F84}" destId="{76B4BA57-E3B7-43ED-9905-DB946A94E9DF}" srcOrd="7" destOrd="0" presId="urn:microsoft.com/office/officeart/2016/7/layout/LinearBlockProcessNumbered"/>
    <dgm:cxn modelId="{40E60427-49EE-45F5-9A38-30585B5708F3}" type="presParOf" srcId="{D16DFE7B-8EBB-400A-8234-01A888C18F84}" destId="{4AB49563-894B-49E6-94DB-E0102B311B7A}" srcOrd="8" destOrd="0" presId="urn:microsoft.com/office/officeart/2016/7/layout/LinearBlockProcessNumbered"/>
    <dgm:cxn modelId="{9EFD0727-C49B-494D-BE64-FAA7A4B0196C}" type="presParOf" srcId="{4AB49563-894B-49E6-94DB-E0102B311B7A}" destId="{3AC2364D-73CE-4410-B4CB-711487E950AF}" srcOrd="0" destOrd="0" presId="urn:microsoft.com/office/officeart/2016/7/layout/LinearBlockProcessNumbered"/>
    <dgm:cxn modelId="{BF2183F0-DCF8-490D-96E7-F273812739A9}" type="presParOf" srcId="{4AB49563-894B-49E6-94DB-E0102B311B7A}" destId="{9F5270D1-C8AE-4239-A419-2CF1152C462E}" srcOrd="1" destOrd="0" presId="urn:microsoft.com/office/officeart/2016/7/layout/LinearBlockProcessNumbered"/>
    <dgm:cxn modelId="{1F32A29A-346D-4490-BB59-FAB329D4C133}" type="presParOf" srcId="{4AB49563-894B-49E6-94DB-E0102B311B7A}" destId="{56520A25-5F9C-495A-B85E-70B876325E7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1740C1-9408-49E1-82FF-0EBCB7B99D0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84E0D-B3FE-4BC8-8BB4-7A2D6C0E4121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Каннибализм одной из торговых точек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DCB0DE1-3174-4891-962B-09F23F5EA542}" type="parTrans" cxnId="{0268B7D9-5E05-4121-9694-69C28ED8C9EE}">
      <dgm:prSet/>
      <dgm:spPr/>
      <dgm:t>
        <a:bodyPr/>
        <a:lstStyle/>
        <a:p>
          <a:endParaRPr lang="en-US"/>
        </a:p>
      </dgm:t>
    </dgm:pt>
    <dgm:pt modelId="{671E04AA-073C-41AD-BF24-E68CFBEBD196}" type="sibTrans" cxnId="{0268B7D9-5E05-4121-9694-69C28ED8C9E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AEA190E-16FC-47FC-821C-75FECE1B5782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Проблемы с распределением нагрузки на сервера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8BD81B8-61EE-4A96-A2B5-202CA7672A74}" type="parTrans" cxnId="{485A85E5-3A61-494E-AC28-BB932D466FEA}">
      <dgm:prSet/>
      <dgm:spPr/>
      <dgm:t>
        <a:bodyPr/>
        <a:lstStyle/>
        <a:p>
          <a:endParaRPr lang="en-US"/>
        </a:p>
      </dgm:t>
    </dgm:pt>
    <dgm:pt modelId="{4EAAE668-0785-4EA9-99CD-DF1AF7498CC8}" type="sibTrans" cxnId="{485A85E5-3A61-494E-AC28-BB932D466FE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3B9023-8485-4EA2-B2E6-36FE322662FB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Рост числа операций совершенных с помощью касс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самообслужива-ния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E9A1A3E-A7F5-48D0-A5C8-9B1916E24628}" type="parTrans" cxnId="{89283199-1846-4B3B-BA13-597A3773B694}">
      <dgm:prSet/>
      <dgm:spPr/>
      <dgm:t>
        <a:bodyPr/>
        <a:lstStyle/>
        <a:p>
          <a:endParaRPr lang="en-US"/>
        </a:p>
      </dgm:t>
    </dgm:pt>
    <dgm:pt modelId="{F8E97A49-B075-4AD9-8B95-9B33605DAEC6}" type="sibTrans" cxnId="{89283199-1846-4B3B-BA13-597A3773B69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7BBF208-D6C4-4678-B98C-71F28F8D5A95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sz="1600" b="1" dirty="0"/>
            <a:t>Всплеск средней длительности операций 1 сентября.</a:t>
          </a:r>
          <a:endParaRPr lang="en-US" sz="1600" dirty="0"/>
        </a:p>
      </dgm:t>
    </dgm:pt>
    <dgm:pt modelId="{6B4D600F-F49C-48AE-BAC1-FBBF47148747}" type="parTrans" cxnId="{149C7A8A-5E6F-4884-8EBA-E9831A3334FD}">
      <dgm:prSet/>
      <dgm:spPr/>
      <dgm:t>
        <a:bodyPr/>
        <a:lstStyle/>
        <a:p>
          <a:endParaRPr lang="en-US"/>
        </a:p>
      </dgm:t>
    </dgm:pt>
    <dgm:pt modelId="{E5E0101E-6D07-4B0E-95CD-457D998A1114}" type="sibTrans" cxnId="{149C7A8A-5E6F-4884-8EBA-E9831A3334FD}">
      <dgm:prSet phldrT="04" phldr="0"/>
      <dgm:spPr/>
      <dgm:t>
        <a:bodyPr/>
        <a:lstStyle/>
        <a:p>
          <a:r>
            <a:rPr lang="en-US" dirty="0"/>
            <a:t>04</a:t>
          </a:r>
        </a:p>
      </dgm:t>
    </dgm:pt>
    <dgm:pt modelId="{422BE467-9CEC-4CD6-B654-ECE7067DDBE7}">
      <dgm:prSet custT="1"/>
      <dgm:spPr/>
      <dgm:t>
        <a:bodyPr/>
        <a:lstStyle/>
        <a:p>
          <a:r>
            <a:rPr lang="ru-RU" sz="1600" b="1" dirty="0"/>
            <a:t>Технические проблемы в звеньях схемы обработки платежа.</a:t>
          </a:r>
          <a:endParaRPr lang="en-US" sz="1600" dirty="0"/>
        </a:p>
      </dgm:t>
    </dgm:pt>
    <dgm:pt modelId="{2EEFE85F-ECC6-4F49-BACF-1A8AC033A765}" type="parTrans" cxnId="{A24B0FBE-44D6-45C2-8D10-1E6DD9ECC5DC}">
      <dgm:prSet/>
      <dgm:spPr/>
      <dgm:t>
        <a:bodyPr/>
        <a:lstStyle/>
        <a:p>
          <a:endParaRPr lang="en-US"/>
        </a:p>
      </dgm:t>
    </dgm:pt>
    <dgm:pt modelId="{727CF744-4B7F-4CBA-B828-182E1F6322BF}" type="sibTrans" cxnId="{A24B0FBE-44D6-45C2-8D10-1E6DD9ECC5DC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D16DFE7B-8EBB-400A-8234-01A888C18F84}" type="pres">
      <dgm:prSet presAssocID="{9B1740C1-9408-49E1-82FF-0EBCB7B99D03}" presName="Name0" presStyleCnt="0">
        <dgm:presLayoutVars>
          <dgm:animLvl val="lvl"/>
          <dgm:resizeHandles val="exact"/>
        </dgm:presLayoutVars>
      </dgm:prSet>
      <dgm:spPr/>
    </dgm:pt>
    <dgm:pt modelId="{2902DD7E-4A3E-413B-B97D-036613D264A0}" type="pres">
      <dgm:prSet presAssocID="{CAA84E0D-B3FE-4BC8-8BB4-7A2D6C0E4121}" presName="compositeNode" presStyleCnt="0">
        <dgm:presLayoutVars>
          <dgm:bulletEnabled val="1"/>
        </dgm:presLayoutVars>
      </dgm:prSet>
      <dgm:spPr/>
    </dgm:pt>
    <dgm:pt modelId="{7DDA285B-0BF1-458F-94A6-76C58C201BE3}" type="pres">
      <dgm:prSet presAssocID="{CAA84E0D-B3FE-4BC8-8BB4-7A2D6C0E4121}" presName="bgRect" presStyleLbl="alignNode1" presStyleIdx="0" presStyleCnt="5"/>
      <dgm:spPr>
        <a:xfrm>
          <a:off x="6315" y="300560"/>
          <a:ext cx="1974242" cy="2369090"/>
        </a:xfrm>
        <a:prstGeom prst="rect">
          <a:avLst/>
        </a:prstGeom>
      </dgm:spPr>
    </dgm:pt>
    <dgm:pt modelId="{30197B95-2431-4CB5-941A-03815CF02784}" type="pres">
      <dgm:prSet presAssocID="{671E04AA-073C-41AD-BF24-E68CFBEBD196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336E5FA-90AF-426A-94DD-015FFAE98DBD}" type="pres">
      <dgm:prSet presAssocID="{CAA84E0D-B3FE-4BC8-8BB4-7A2D6C0E4121}" presName="nodeRect" presStyleLbl="alignNode1" presStyleIdx="0" presStyleCnt="5">
        <dgm:presLayoutVars>
          <dgm:bulletEnabled val="1"/>
        </dgm:presLayoutVars>
      </dgm:prSet>
      <dgm:spPr/>
    </dgm:pt>
    <dgm:pt modelId="{E860972D-4158-487B-A98F-AF2E22C2EFF4}" type="pres">
      <dgm:prSet presAssocID="{671E04AA-073C-41AD-BF24-E68CFBEBD196}" presName="sibTrans" presStyleCnt="0"/>
      <dgm:spPr/>
    </dgm:pt>
    <dgm:pt modelId="{42C72FA9-794A-4F30-A9AA-D29A99A8BC8E}" type="pres">
      <dgm:prSet presAssocID="{9AEA190E-16FC-47FC-821C-75FECE1B5782}" presName="compositeNode" presStyleCnt="0">
        <dgm:presLayoutVars>
          <dgm:bulletEnabled val="1"/>
        </dgm:presLayoutVars>
      </dgm:prSet>
      <dgm:spPr/>
    </dgm:pt>
    <dgm:pt modelId="{78EF3D84-5860-4D8A-80B2-64EE9FAFE8EA}" type="pres">
      <dgm:prSet presAssocID="{9AEA190E-16FC-47FC-821C-75FECE1B5782}" presName="bgRect" presStyleLbl="alignNode1" presStyleIdx="1" presStyleCnt="5"/>
      <dgm:spPr>
        <a:xfrm>
          <a:off x="2138497" y="300560"/>
          <a:ext cx="1974242" cy="2369090"/>
        </a:xfrm>
        <a:prstGeom prst="rect">
          <a:avLst/>
        </a:prstGeom>
      </dgm:spPr>
    </dgm:pt>
    <dgm:pt modelId="{F1A6EF17-707A-42D9-A141-35FE426F1B01}" type="pres">
      <dgm:prSet presAssocID="{4EAAE668-0785-4EA9-99CD-DF1AF7498CC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FD276EF-15E2-40DF-A541-F14A86E20B67}" type="pres">
      <dgm:prSet presAssocID="{9AEA190E-16FC-47FC-821C-75FECE1B5782}" presName="nodeRect" presStyleLbl="alignNode1" presStyleIdx="1" presStyleCnt="5">
        <dgm:presLayoutVars>
          <dgm:bulletEnabled val="1"/>
        </dgm:presLayoutVars>
      </dgm:prSet>
      <dgm:spPr/>
    </dgm:pt>
    <dgm:pt modelId="{DEAE48E0-2433-47AE-8490-983F66E4B87A}" type="pres">
      <dgm:prSet presAssocID="{4EAAE668-0785-4EA9-99CD-DF1AF7498CC8}" presName="sibTrans" presStyleCnt="0"/>
      <dgm:spPr/>
    </dgm:pt>
    <dgm:pt modelId="{386C0AD7-01AE-4152-875A-370F5BE2DC82}" type="pres">
      <dgm:prSet presAssocID="{9B3B9023-8485-4EA2-B2E6-36FE322662FB}" presName="compositeNode" presStyleCnt="0">
        <dgm:presLayoutVars>
          <dgm:bulletEnabled val="1"/>
        </dgm:presLayoutVars>
      </dgm:prSet>
      <dgm:spPr/>
    </dgm:pt>
    <dgm:pt modelId="{B637CF18-27CF-41ED-8AA1-42C5BC4A5673}" type="pres">
      <dgm:prSet presAssocID="{9B3B9023-8485-4EA2-B2E6-36FE322662FB}" presName="bgRect" presStyleLbl="alignNode1" presStyleIdx="2" presStyleCnt="5"/>
      <dgm:spPr>
        <a:xfrm>
          <a:off x="4270678" y="300560"/>
          <a:ext cx="1974242" cy="2369090"/>
        </a:xfrm>
        <a:prstGeom prst="rect">
          <a:avLst/>
        </a:prstGeom>
      </dgm:spPr>
    </dgm:pt>
    <dgm:pt modelId="{B8642E7E-1DD9-4EA8-8BD9-28C199DF0690}" type="pres">
      <dgm:prSet presAssocID="{F8E97A49-B075-4AD9-8B95-9B33605DAEC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A991A5F-2841-4215-AE93-6276BC8404F8}" type="pres">
      <dgm:prSet presAssocID="{9B3B9023-8485-4EA2-B2E6-36FE322662FB}" presName="nodeRect" presStyleLbl="alignNode1" presStyleIdx="2" presStyleCnt="5">
        <dgm:presLayoutVars>
          <dgm:bulletEnabled val="1"/>
        </dgm:presLayoutVars>
      </dgm:prSet>
      <dgm:spPr/>
    </dgm:pt>
    <dgm:pt modelId="{4FDCB8A6-DD1B-40A2-88FD-2306A49A3917}" type="pres">
      <dgm:prSet presAssocID="{F8E97A49-B075-4AD9-8B95-9B33605DAEC6}" presName="sibTrans" presStyleCnt="0"/>
      <dgm:spPr/>
    </dgm:pt>
    <dgm:pt modelId="{456C118E-C902-45AA-A5E1-E8C2EC0DF422}" type="pres">
      <dgm:prSet presAssocID="{17BBF208-D6C4-4678-B98C-71F28F8D5A95}" presName="compositeNode" presStyleCnt="0">
        <dgm:presLayoutVars>
          <dgm:bulletEnabled val="1"/>
        </dgm:presLayoutVars>
      </dgm:prSet>
      <dgm:spPr/>
    </dgm:pt>
    <dgm:pt modelId="{11090143-6230-4217-A42E-B788FEC181EE}" type="pres">
      <dgm:prSet presAssocID="{17BBF208-D6C4-4678-B98C-71F28F8D5A95}" presName="bgRect" presStyleLbl="alignNode1" presStyleIdx="3" presStyleCnt="5"/>
      <dgm:spPr/>
    </dgm:pt>
    <dgm:pt modelId="{82A7739A-AF94-482B-A78A-0C84BF21D47B}" type="pres">
      <dgm:prSet presAssocID="{E5E0101E-6D07-4B0E-95CD-457D998A111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03926371-B0CC-44F2-8099-AB3557C86849}" type="pres">
      <dgm:prSet presAssocID="{17BBF208-D6C4-4678-B98C-71F28F8D5A95}" presName="nodeRect" presStyleLbl="alignNode1" presStyleIdx="3" presStyleCnt="5">
        <dgm:presLayoutVars>
          <dgm:bulletEnabled val="1"/>
        </dgm:presLayoutVars>
      </dgm:prSet>
      <dgm:spPr/>
    </dgm:pt>
    <dgm:pt modelId="{76B4BA57-E3B7-43ED-9905-DB946A94E9DF}" type="pres">
      <dgm:prSet presAssocID="{E5E0101E-6D07-4B0E-95CD-457D998A1114}" presName="sibTrans" presStyleCnt="0"/>
      <dgm:spPr/>
    </dgm:pt>
    <dgm:pt modelId="{4AB49563-894B-49E6-94DB-E0102B311B7A}" type="pres">
      <dgm:prSet presAssocID="{422BE467-9CEC-4CD6-B654-ECE7067DDBE7}" presName="compositeNode" presStyleCnt="0">
        <dgm:presLayoutVars>
          <dgm:bulletEnabled val="1"/>
        </dgm:presLayoutVars>
      </dgm:prSet>
      <dgm:spPr/>
    </dgm:pt>
    <dgm:pt modelId="{3AC2364D-73CE-4410-B4CB-711487E950AF}" type="pres">
      <dgm:prSet presAssocID="{422BE467-9CEC-4CD6-B654-ECE7067DDBE7}" presName="bgRect" presStyleLbl="alignNode1" presStyleIdx="4" presStyleCnt="5"/>
      <dgm:spPr/>
    </dgm:pt>
    <dgm:pt modelId="{9F5270D1-C8AE-4239-A419-2CF1152C462E}" type="pres">
      <dgm:prSet presAssocID="{727CF744-4B7F-4CBA-B828-182E1F6322B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56520A25-5F9C-495A-B85E-70B876325E7A}" type="pres">
      <dgm:prSet presAssocID="{422BE467-9CEC-4CD6-B654-ECE7067DDBE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07B30F21-CD9A-45C9-9ACF-8BDA244CAAFC}" type="presOf" srcId="{F8E97A49-B075-4AD9-8B95-9B33605DAEC6}" destId="{B8642E7E-1DD9-4EA8-8BD9-28C199DF0690}" srcOrd="0" destOrd="0" presId="urn:microsoft.com/office/officeart/2016/7/layout/LinearBlockProcessNumbered"/>
    <dgm:cxn modelId="{DE296727-6A8E-4587-BAC9-56CA3C4FB38D}" type="presOf" srcId="{CAA84E0D-B3FE-4BC8-8BB4-7A2D6C0E4121}" destId="{7DDA285B-0BF1-458F-94A6-76C58C201BE3}" srcOrd="0" destOrd="0" presId="urn:microsoft.com/office/officeart/2016/7/layout/LinearBlockProcessNumbered"/>
    <dgm:cxn modelId="{4D946231-F055-4585-9D31-5591B5252199}" type="presOf" srcId="{9B3B9023-8485-4EA2-B2E6-36FE322662FB}" destId="{B637CF18-27CF-41ED-8AA1-42C5BC4A5673}" srcOrd="0" destOrd="0" presId="urn:microsoft.com/office/officeart/2016/7/layout/LinearBlockProcessNumbered"/>
    <dgm:cxn modelId="{EC8F3139-BA2C-4513-934F-64A651E8C898}" type="presOf" srcId="{422BE467-9CEC-4CD6-B654-ECE7067DDBE7}" destId="{3AC2364D-73CE-4410-B4CB-711487E950AF}" srcOrd="0" destOrd="0" presId="urn:microsoft.com/office/officeart/2016/7/layout/LinearBlockProcessNumbered"/>
    <dgm:cxn modelId="{FF11E03A-9862-44D3-A0C4-16D80DBC8BAD}" type="presOf" srcId="{9B3B9023-8485-4EA2-B2E6-36FE322662FB}" destId="{FA991A5F-2841-4215-AE93-6276BC8404F8}" srcOrd="1" destOrd="0" presId="urn:microsoft.com/office/officeart/2016/7/layout/LinearBlockProcessNumbered"/>
    <dgm:cxn modelId="{428DB13E-EDCF-4BFF-AD15-94BF427AC641}" type="presOf" srcId="{E5E0101E-6D07-4B0E-95CD-457D998A1114}" destId="{82A7739A-AF94-482B-A78A-0C84BF21D47B}" srcOrd="0" destOrd="0" presId="urn:microsoft.com/office/officeart/2016/7/layout/LinearBlockProcessNumbered"/>
    <dgm:cxn modelId="{B398743F-727A-4672-8989-B50C90A5DB9A}" type="presOf" srcId="{9AEA190E-16FC-47FC-821C-75FECE1B5782}" destId="{5FD276EF-15E2-40DF-A541-F14A86E20B67}" srcOrd="1" destOrd="0" presId="urn:microsoft.com/office/officeart/2016/7/layout/LinearBlockProcessNumbered"/>
    <dgm:cxn modelId="{877DC06A-2486-4099-8827-06B7CB8909AA}" type="presOf" srcId="{422BE467-9CEC-4CD6-B654-ECE7067DDBE7}" destId="{56520A25-5F9C-495A-B85E-70B876325E7A}" srcOrd="1" destOrd="0" presId="urn:microsoft.com/office/officeart/2016/7/layout/LinearBlockProcessNumbered"/>
    <dgm:cxn modelId="{7DA27A71-26F6-417F-8303-66AC88CE22A9}" type="presOf" srcId="{4EAAE668-0785-4EA9-99CD-DF1AF7498CC8}" destId="{F1A6EF17-707A-42D9-A141-35FE426F1B01}" srcOrd="0" destOrd="0" presId="urn:microsoft.com/office/officeart/2016/7/layout/LinearBlockProcessNumbered"/>
    <dgm:cxn modelId="{4E507972-23C4-40BC-8822-AD1A647873C4}" type="presOf" srcId="{17BBF208-D6C4-4678-B98C-71F28F8D5A95}" destId="{03926371-B0CC-44F2-8099-AB3557C86849}" srcOrd="1" destOrd="0" presId="urn:microsoft.com/office/officeart/2016/7/layout/LinearBlockProcessNumbered"/>
    <dgm:cxn modelId="{A270D453-BD58-49B6-8226-6D38697EE6AD}" type="presOf" srcId="{727CF744-4B7F-4CBA-B828-182E1F6322BF}" destId="{9F5270D1-C8AE-4239-A419-2CF1152C462E}" srcOrd="0" destOrd="0" presId="urn:microsoft.com/office/officeart/2016/7/layout/LinearBlockProcessNumbered"/>
    <dgm:cxn modelId="{2CEC0385-52C1-4340-B9E2-4DD076290223}" type="presOf" srcId="{CAA84E0D-B3FE-4BC8-8BB4-7A2D6C0E4121}" destId="{6336E5FA-90AF-426A-94DD-015FFAE98DBD}" srcOrd="1" destOrd="0" presId="urn:microsoft.com/office/officeart/2016/7/layout/LinearBlockProcessNumbered"/>
    <dgm:cxn modelId="{149C7A8A-5E6F-4884-8EBA-E9831A3334FD}" srcId="{9B1740C1-9408-49E1-82FF-0EBCB7B99D03}" destId="{17BBF208-D6C4-4678-B98C-71F28F8D5A95}" srcOrd="3" destOrd="0" parTransId="{6B4D600F-F49C-48AE-BAC1-FBBF47148747}" sibTransId="{E5E0101E-6D07-4B0E-95CD-457D998A1114}"/>
    <dgm:cxn modelId="{398C8296-2385-4F44-93F2-711BB8FB75E5}" type="presOf" srcId="{9AEA190E-16FC-47FC-821C-75FECE1B5782}" destId="{78EF3D84-5860-4D8A-80B2-64EE9FAFE8EA}" srcOrd="0" destOrd="0" presId="urn:microsoft.com/office/officeart/2016/7/layout/LinearBlockProcessNumbered"/>
    <dgm:cxn modelId="{89283199-1846-4B3B-BA13-597A3773B694}" srcId="{9B1740C1-9408-49E1-82FF-0EBCB7B99D03}" destId="{9B3B9023-8485-4EA2-B2E6-36FE322662FB}" srcOrd="2" destOrd="0" parTransId="{6E9A1A3E-A7F5-48D0-A5C8-9B1916E24628}" sibTransId="{F8E97A49-B075-4AD9-8B95-9B33605DAEC6}"/>
    <dgm:cxn modelId="{A24B0FBE-44D6-45C2-8D10-1E6DD9ECC5DC}" srcId="{9B1740C1-9408-49E1-82FF-0EBCB7B99D03}" destId="{422BE467-9CEC-4CD6-B654-ECE7067DDBE7}" srcOrd="4" destOrd="0" parTransId="{2EEFE85F-ECC6-4F49-BACF-1A8AC033A765}" sibTransId="{727CF744-4B7F-4CBA-B828-182E1F6322BF}"/>
    <dgm:cxn modelId="{BBA014D0-3841-4C1A-ABF9-6AB32F83A6AD}" type="presOf" srcId="{671E04AA-073C-41AD-BF24-E68CFBEBD196}" destId="{30197B95-2431-4CB5-941A-03815CF02784}" srcOrd="0" destOrd="0" presId="urn:microsoft.com/office/officeart/2016/7/layout/LinearBlockProcessNumbered"/>
    <dgm:cxn modelId="{7DF840D3-3CD8-449B-8483-E54D42BFFFBD}" type="presOf" srcId="{9B1740C1-9408-49E1-82FF-0EBCB7B99D03}" destId="{D16DFE7B-8EBB-400A-8234-01A888C18F84}" srcOrd="0" destOrd="0" presId="urn:microsoft.com/office/officeart/2016/7/layout/LinearBlockProcessNumbered"/>
    <dgm:cxn modelId="{0268B7D9-5E05-4121-9694-69C28ED8C9EE}" srcId="{9B1740C1-9408-49E1-82FF-0EBCB7B99D03}" destId="{CAA84E0D-B3FE-4BC8-8BB4-7A2D6C0E4121}" srcOrd="0" destOrd="0" parTransId="{2DCB0DE1-3174-4891-962B-09F23F5EA542}" sibTransId="{671E04AA-073C-41AD-BF24-E68CFBEBD196}"/>
    <dgm:cxn modelId="{485A85E5-3A61-494E-AC28-BB932D466FEA}" srcId="{9B1740C1-9408-49E1-82FF-0EBCB7B99D03}" destId="{9AEA190E-16FC-47FC-821C-75FECE1B5782}" srcOrd="1" destOrd="0" parTransId="{58BD81B8-61EE-4A96-A2B5-202CA7672A74}" sibTransId="{4EAAE668-0785-4EA9-99CD-DF1AF7498CC8}"/>
    <dgm:cxn modelId="{343B55E9-33F6-43D8-8D05-B21B5F88C677}" type="presOf" srcId="{17BBF208-D6C4-4678-B98C-71F28F8D5A95}" destId="{11090143-6230-4217-A42E-B788FEC181EE}" srcOrd="0" destOrd="0" presId="urn:microsoft.com/office/officeart/2016/7/layout/LinearBlockProcessNumbered"/>
    <dgm:cxn modelId="{3FF03206-B5DF-419C-A8AB-B26E573654EE}" type="presParOf" srcId="{D16DFE7B-8EBB-400A-8234-01A888C18F84}" destId="{2902DD7E-4A3E-413B-B97D-036613D264A0}" srcOrd="0" destOrd="0" presId="urn:microsoft.com/office/officeart/2016/7/layout/LinearBlockProcessNumbered"/>
    <dgm:cxn modelId="{9C7A324F-2A05-4C0F-9781-A0903ADBC1D7}" type="presParOf" srcId="{2902DD7E-4A3E-413B-B97D-036613D264A0}" destId="{7DDA285B-0BF1-458F-94A6-76C58C201BE3}" srcOrd="0" destOrd="0" presId="urn:microsoft.com/office/officeart/2016/7/layout/LinearBlockProcessNumbered"/>
    <dgm:cxn modelId="{F4A562EF-A670-41C0-A97A-DAEC90510CA3}" type="presParOf" srcId="{2902DD7E-4A3E-413B-B97D-036613D264A0}" destId="{30197B95-2431-4CB5-941A-03815CF02784}" srcOrd="1" destOrd="0" presId="urn:microsoft.com/office/officeart/2016/7/layout/LinearBlockProcessNumbered"/>
    <dgm:cxn modelId="{E5D32904-2FC5-4F58-BFC6-9629D994BCEC}" type="presParOf" srcId="{2902DD7E-4A3E-413B-B97D-036613D264A0}" destId="{6336E5FA-90AF-426A-94DD-015FFAE98DBD}" srcOrd="2" destOrd="0" presId="urn:microsoft.com/office/officeart/2016/7/layout/LinearBlockProcessNumbered"/>
    <dgm:cxn modelId="{72955CF7-EF41-460C-8F3B-01689956DD2B}" type="presParOf" srcId="{D16DFE7B-8EBB-400A-8234-01A888C18F84}" destId="{E860972D-4158-487B-A98F-AF2E22C2EFF4}" srcOrd="1" destOrd="0" presId="urn:microsoft.com/office/officeart/2016/7/layout/LinearBlockProcessNumbered"/>
    <dgm:cxn modelId="{A8784410-09C2-4073-A15F-328DF39A096D}" type="presParOf" srcId="{D16DFE7B-8EBB-400A-8234-01A888C18F84}" destId="{42C72FA9-794A-4F30-A9AA-D29A99A8BC8E}" srcOrd="2" destOrd="0" presId="urn:microsoft.com/office/officeart/2016/7/layout/LinearBlockProcessNumbered"/>
    <dgm:cxn modelId="{1680882D-424D-45C3-9D67-56B37B5507FC}" type="presParOf" srcId="{42C72FA9-794A-4F30-A9AA-D29A99A8BC8E}" destId="{78EF3D84-5860-4D8A-80B2-64EE9FAFE8EA}" srcOrd="0" destOrd="0" presId="urn:microsoft.com/office/officeart/2016/7/layout/LinearBlockProcessNumbered"/>
    <dgm:cxn modelId="{606BA264-5162-4906-BCE9-E84FBA2F9ED9}" type="presParOf" srcId="{42C72FA9-794A-4F30-A9AA-D29A99A8BC8E}" destId="{F1A6EF17-707A-42D9-A141-35FE426F1B01}" srcOrd="1" destOrd="0" presId="urn:microsoft.com/office/officeart/2016/7/layout/LinearBlockProcessNumbered"/>
    <dgm:cxn modelId="{FBCE5DDE-F86D-4FBB-B233-FE9D435DB99D}" type="presParOf" srcId="{42C72FA9-794A-4F30-A9AA-D29A99A8BC8E}" destId="{5FD276EF-15E2-40DF-A541-F14A86E20B67}" srcOrd="2" destOrd="0" presId="urn:microsoft.com/office/officeart/2016/7/layout/LinearBlockProcessNumbered"/>
    <dgm:cxn modelId="{8D8329A6-5CC5-458F-892E-9425CD81BB6D}" type="presParOf" srcId="{D16DFE7B-8EBB-400A-8234-01A888C18F84}" destId="{DEAE48E0-2433-47AE-8490-983F66E4B87A}" srcOrd="3" destOrd="0" presId="urn:microsoft.com/office/officeart/2016/7/layout/LinearBlockProcessNumbered"/>
    <dgm:cxn modelId="{63853709-97AE-48E6-88C8-047FAB36B4AF}" type="presParOf" srcId="{D16DFE7B-8EBB-400A-8234-01A888C18F84}" destId="{386C0AD7-01AE-4152-875A-370F5BE2DC82}" srcOrd="4" destOrd="0" presId="urn:microsoft.com/office/officeart/2016/7/layout/LinearBlockProcessNumbered"/>
    <dgm:cxn modelId="{5131F984-EF1E-411E-8505-DDB8EB3B95CC}" type="presParOf" srcId="{386C0AD7-01AE-4152-875A-370F5BE2DC82}" destId="{B637CF18-27CF-41ED-8AA1-42C5BC4A5673}" srcOrd="0" destOrd="0" presId="urn:microsoft.com/office/officeart/2016/7/layout/LinearBlockProcessNumbered"/>
    <dgm:cxn modelId="{8587A293-A0EF-41AB-8E19-333003889E90}" type="presParOf" srcId="{386C0AD7-01AE-4152-875A-370F5BE2DC82}" destId="{B8642E7E-1DD9-4EA8-8BD9-28C199DF0690}" srcOrd="1" destOrd="0" presId="urn:microsoft.com/office/officeart/2016/7/layout/LinearBlockProcessNumbered"/>
    <dgm:cxn modelId="{DADA39B5-7D4C-413C-9682-425B103398CB}" type="presParOf" srcId="{386C0AD7-01AE-4152-875A-370F5BE2DC82}" destId="{FA991A5F-2841-4215-AE93-6276BC8404F8}" srcOrd="2" destOrd="0" presId="urn:microsoft.com/office/officeart/2016/7/layout/LinearBlockProcessNumbered"/>
    <dgm:cxn modelId="{A920639A-ED34-4721-A7FD-AAAA01E2507F}" type="presParOf" srcId="{D16DFE7B-8EBB-400A-8234-01A888C18F84}" destId="{4FDCB8A6-DD1B-40A2-88FD-2306A49A3917}" srcOrd="5" destOrd="0" presId="urn:microsoft.com/office/officeart/2016/7/layout/LinearBlockProcessNumbered"/>
    <dgm:cxn modelId="{50CB1237-547F-46CD-B63D-81CA689F3C9A}" type="presParOf" srcId="{D16DFE7B-8EBB-400A-8234-01A888C18F84}" destId="{456C118E-C902-45AA-A5E1-E8C2EC0DF422}" srcOrd="6" destOrd="0" presId="urn:microsoft.com/office/officeart/2016/7/layout/LinearBlockProcessNumbered"/>
    <dgm:cxn modelId="{6952C3CF-30FE-467C-8044-E0B7D7A2D8EE}" type="presParOf" srcId="{456C118E-C902-45AA-A5E1-E8C2EC0DF422}" destId="{11090143-6230-4217-A42E-B788FEC181EE}" srcOrd="0" destOrd="0" presId="urn:microsoft.com/office/officeart/2016/7/layout/LinearBlockProcessNumbered"/>
    <dgm:cxn modelId="{4F5FD8A6-35BD-4694-81F5-FB4FA15735BE}" type="presParOf" srcId="{456C118E-C902-45AA-A5E1-E8C2EC0DF422}" destId="{82A7739A-AF94-482B-A78A-0C84BF21D47B}" srcOrd="1" destOrd="0" presId="urn:microsoft.com/office/officeart/2016/7/layout/LinearBlockProcessNumbered"/>
    <dgm:cxn modelId="{EC250A3E-D4F7-4160-B7DB-AE8DEFDE0ECC}" type="presParOf" srcId="{456C118E-C902-45AA-A5E1-E8C2EC0DF422}" destId="{03926371-B0CC-44F2-8099-AB3557C86849}" srcOrd="2" destOrd="0" presId="urn:microsoft.com/office/officeart/2016/7/layout/LinearBlockProcessNumbered"/>
    <dgm:cxn modelId="{120E4E3E-10B4-4721-8D96-4097BEFA539B}" type="presParOf" srcId="{D16DFE7B-8EBB-400A-8234-01A888C18F84}" destId="{76B4BA57-E3B7-43ED-9905-DB946A94E9DF}" srcOrd="7" destOrd="0" presId="urn:microsoft.com/office/officeart/2016/7/layout/LinearBlockProcessNumbered"/>
    <dgm:cxn modelId="{40E60427-49EE-45F5-9A38-30585B5708F3}" type="presParOf" srcId="{D16DFE7B-8EBB-400A-8234-01A888C18F84}" destId="{4AB49563-894B-49E6-94DB-E0102B311B7A}" srcOrd="8" destOrd="0" presId="urn:microsoft.com/office/officeart/2016/7/layout/LinearBlockProcessNumbered"/>
    <dgm:cxn modelId="{9EFD0727-C49B-494D-BE64-FAA7A4B0196C}" type="presParOf" srcId="{4AB49563-894B-49E6-94DB-E0102B311B7A}" destId="{3AC2364D-73CE-4410-B4CB-711487E950AF}" srcOrd="0" destOrd="0" presId="urn:microsoft.com/office/officeart/2016/7/layout/LinearBlockProcessNumbered"/>
    <dgm:cxn modelId="{BF2183F0-DCF8-490D-96E7-F273812739A9}" type="presParOf" srcId="{4AB49563-894B-49E6-94DB-E0102B311B7A}" destId="{9F5270D1-C8AE-4239-A419-2CF1152C462E}" srcOrd="1" destOrd="0" presId="urn:microsoft.com/office/officeart/2016/7/layout/LinearBlockProcessNumbered"/>
    <dgm:cxn modelId="{1F32A29A-346D-4490-BB59-FAB329D4C133}" type="presParOf" srcId="{4AB49563-894B-49E6-94DB-E0102B311B7A}" destId="{56520A25-5F9C-495A-B85E-70B876325E7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1740C1-9408-49E1-82FF-0EBCB7B99D0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84E0D-B3FE-4BC8-8BB4-7A2D6C0E4121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Каннибализм одной из торговых точек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DCB0DE1-3174-4891-962B-09F23F5EA542}" type="parTrans" cxnId="{0268B7D9-5E05-4121-9694-69C28ED8C9EE}">
      <dgm:prSet/>
      <dgm:spPr/>
      <dgm:t>
        <a:bodyPr/>
        <a:lstStyle/>
        <a:p>
          <a:endParaRPr lang="en-US"/>
        </a:p>
      </dgm:t>
    </dgm:pt>
    <dgm:pt modelId="{671E04AA-073C-41AD-BF24-E68CFBEBD196}" type="sibTrans" cxnId="{0268B7D9-5E05-4121-9694-69C28ED8C9E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AEA190E-16FC-47FC-821C-75FECE1B5782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Проблемы с распределением нагрузки на сервера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8BD81B8-61EE-4A96-A2B5-202CA7672A74}" type="parTrans" cxnId="{485A85E5-3A61-494E-AC28-BB932D466FEA}">
      <dgm:prSet/>
      <dgm:spPr/>
      <dgm:t>
        <a:bodyPr/>
        <a:lstStyle/>
        <a:p>
          <a:endParaRPr lang="en-US"/>
        </a:p>
      </dgm:t>
    </dgm:pt>
    <dgm:pt modelId="{4EAAE668-0785-4EA9-99CD-DF1AF7498CC8}" type="sibTrans" cxnId="{485A85E5-3A61-494E-AC28-BB932D466FE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3B9023-8485-4EA2-B2E6-36FE322662FB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Рост числа операций совершенных с помощью касс самообслужива-ния.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E9A1A3E-A7F5-48D0-A5C8-9B1916E24628}" type="parTrans" cxnId="{89283199-1846-4B3B-BA13-597A3773B694}">
      <dgm:prSet/>
      <dgm:spPr/>
      <dgm:t>
        <a:bodyPr/>
        <a:lstStyle/>
        <a:p>
          <a:endParaRPr lang="en-US"/>
        </a:p>
      </dgm:t>
    </dgm:pt>
    <dgm:pt modelId="{F8E97A49-B075-4AD9-8B95-9B33605DAEC6}" type="sibTrans" cxnId="{89283199-1846-4B3B-BA13-597A3773B69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7BBF208-D6C4-4678-B98C-71F28F8D5A95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Всплеск средней длительности операций 1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B4D600F-F49C-48AE-BAC1-FBBF47148747}" type="parTrans" cxnId="{149C7A8A-5E6F-4884-8EBA-E9831A3334FD}">
      <dgm:prSet/>
      <dgm:spPr/>
      <dgm:t>
        <a:bodyPr/>
        <a:lstStyle/>
        <a:p>
          <a:endParaRPr lang="en-US"/>
        </a:p>
      </dgm:t>
    </dgm:pt>
    <dgm:pt modelId="{E5E0101E-6D07-4B0E-95CD-457D998A1114}" type="sibTrans" cxnId="{149C7A8A-5E6F-4884-8EBA-E9831A3334FD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422BE467-9CEC-4CD6-B654-ECE7067DDBE7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sz="1600" b="1"/>
            <a:t>Технические проблемы в звеньях схемы обработки платежа.</a:t>
          </a:r>
          <a:endParaRPr lang="en-US" sz="1600" dirty="0"/>
        </a:p>
      </dgm:t>
    </dgm:pt>
    <dgm:pt modelId="{2EEFE85F-ECC6-4F49-BACF-1A8AC033A765}" type="parTrans" cxnId="{A24B0FBE-44D6-45C2-8D10-1E6DD9ECC5DC}">
      <dgm:prSet/>
      <dgm:spPr/>
      <dgm:t>
        <a:bodyPr/>
        <a:lstStyle/>
        <a:p>
          <a:endParaRPr lang="en-US"/>
        </a:p>
      </dgm:t>
    </dgm:pt>
    <dgm:pt modelId="{727CF744-4B7F-4CBA-B828-182E1F6322BF}" type="sibTrans" cxnId="{A24B0FBE-44D6-45C2-8D10-1E6DD9ECC5DC}">
      <dgm:prSet phldrT="05" phldr="0"/>
      <dgm:spPr/>
      <dgm:t>
        <a:bodyPr/>
        <a:lstStyle/>
        <a:p>
          <a:r>
            <a:rPr lang="en-US"/>
            <a:t>05</a:t>
          </a:r>
          <a:endParaRPr lang="en-US" dirty="0"/>
        </a:p>
      </dgm:t>
    </dgm:pt>
    <dgm:pt modelId="{D16DFE7B-8EBB-400A-8234-01A888C18F84}" type="pres">
      <dgm:prSet presAssocID="{9B1740C1-9408-49E1-82FF-0EBCB7B99D03}" presName="Name0" presStyleCnt="0">
        <dgm:presLayoutVars>
          <dgm:animLvl val="lvl"/>
          <dgm:resizeHandles val="exact"/>
        </dgm:presLayoutVars>
      </dgm:prSet>
      <dgm:spPr/>
    </dgm:pt>
    <dgm:pt modelId="{2902DD7E-4A3E-413B-B97D-036613D264A0}" type="pres">
      <dgm:prSet presAssocID="{CAA84E0D-B3FE-4BC8-8BB4-7A2D6C0E4121}" presName="compositeNode" presStyleCnt="0">
        <dgm:presLayoutVars>
          <dgm:bulletEnabled val="1"/>
        </dgm:presLayoutVars>
      </dgm:prSet>
      <dgm:spPr/>
    </dgm:pt>
    <dgm:pt modelId="{7DDA285B-0BF1-458F-94A6-76C58C201BE3}" type="pres">
      <dgm:prSet presAssocID="{CAA84E0D-B3FE-4BC8-8BB4-7A2D6C0E4121}" presName="bgRect" presStyleLbl="alignNode1" presStyleIdx="0" presStyleCnt="5"/>
      <dgm:spPr>
        <a:xfrm>
          <a:off x="6315" y="300560"/>
          <a:ext cx="1974242" cy="2369090"/>
        </a:xfrm>
        <a:prstGeom prst="rect">
          <a:avLst/>
        </a:prstGeom>
      </dgm:spPr>
    </dgm:pt>
    <dgm:pt modelId="{30197B95-2431-4CB5-941A-03815CF02784}" type="pres">
      <dgm:prSet presAssocID="{671E04AA-073C-41AD-BF24-E68CFBEBD196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336E5FA-90AF-426A-94DD-015FFAE98DBD}" type="pres">
      <dgm:prSet presAssocID="{CAA84E0D-B3FE-4BC8-8BB4-7A2D6C0E4121}" presName="nodeRect" presStyleLbl="alignNode1" presStyleIdx="0" presStyleCnt="5">
        <dgm:presLayoutVars>
          <dgm:bulletEnabled val="1"/>
        </dgm:presLayoutVars>
      </dgm:prSet>
      <dgm:spPr/>
    </dgm:pt>
    <dgm:pt modelId="{E860972D-4158-487B-A98F-AF2E22C2EFF4}" type="pres">
      <dgm:prSet presAssocID="{671E04AA-073C-41AD-BF24-E68CFBEBD196}" presName="sibTrans" presStyleCnt="0"/>
      <dgm:spPr/>
    </dgm:pt>
    <dgm:pt modelId="{42C72FA9-794A-4F30-A9AA-D29A99A8BC8E}" type="pres">
      <dgm:prSet presAssocID="{9AEA190E-16FC-47FC-821C-75FECE1B5782}" presName="compositeNode" presStyleCnt="0">
        <dgm:presLayoutVars>
          <dgm:bulletEnabled val="1"/>
        </dgm:presLayoutVars>
      </dgm:prSet>
      <dgm:spPr/>
    </dgm:pt>
    <dgm:pt modelId="{78EF3D84-5860-4D8A-80B2-64EE9FAFE8EA}" type="pres">
      <dgm:prSet presAssocID="{9AEA190E-16FC-47FC-821C-75FECE1B5782}" presName="bgRect" presStyleLbl="alignNode1" presStyleIdx="1" presStyleCnt="5"/>
      <dgm:spPr>
        <a:xfrm>
          <a:off x="2138497" y="300560"/>
          <a:ext cx="1974242" cy="2369090"/>
        </a:xfrm>
        <a:prstGeom prst="rect">
          <a:avLst/>
        </a:prstGeom>
      </dgm:spPr>
    </dgm:pt>
    <dgm:pt modelId="{F1A6EF17-707A-42D9-A141-35FE426F1B01}" type="pres">
      <dgm:prSet presAssocID="{4EAAE668-0785-4EA9-99CD-DF1AF7498CC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FD276EF-15E2-40DF-A541-F14A86E20B67}" type="pres">
      <dgm:prSet presAssocID="{9AEA190E-16FC-47FC-821C-75FECE1B5782}" presName="nodeRect" presStyleLbl="alignNode1" presStyleIdx="1" presStyleCnt="5">
        <dgm:presLayoutVars>
          <dgm:bulletEnabled val="1"/>
        </dgm:presLayoutVars>
      </dgm:prSet>
      <dgm:spPr/>
    </dgm:pt>
    <dgm:pt modelId="{DEAE48E0-2433-47AE-8490-983F66E4B87A}" type="pres">
      <dgm:prSet presAssocID="{4EAAE668-0785-4EA9-99CD-DF1AF7498CC8}" presName="sibTrans" presStyleCnt="0"/>
      <dgm:spPr/>
    </dgm:pt>
    <dgm:pt modelId="{386C0AD7-01AE-4152-875A-370F5BE2DC82}" type="pres">
      <dgm:prSet presAssocID="{9B3B9023-8485-4EA2-B2E6-36FE322662FB}" presName="compositeNode" presStyleCnt="0">
        <dgm:presLayoutVars>
          <dgm:bulletEnabled val="1"/>
        </dgm:presLayoutVars>
      </dgm:prSet>
      <dgm:spPr/>
    </dgm:pt>
    <dgm:pt modelId="{B637CF18-27CF-41ED-8AA1-42C5BC4A5673}" type="pres">
      <dgm:prSet presAssocID="{9B3B9023-8485-4EA2-B2E6-36FE322662FB}" presName="bgRect" presStyleLbl="alignNode1" presStyleIdx="2" presStyleCnt="5"/>
      <dgm:spPr>
        <a:xfrm>
          <a:off x="4270678" y="300560"/>
          <a:ext cx="1974242" cy="2369090"/>
        </a:xfrm>
        <a:prstGeom prst="rect">
          <a:avLst/>
        </a:prstGeom>
      </dgm:spPr>
    </dgm:pt>
    <dgm:pt modelId="{B8642E7E-1DD9-4EA8-8BD9-28C199DF0690}" type="pres">
      <dgm:prSet presAssocID="{F8E97A49-B075-4AD9-8B95-9B33605DAEC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A991A5F-2841-4215-AE93-6276BC8404F8}" type="pres">
      <dgm:prSet presAssocID="{9B3B9023-8485-4EA2-B2E6-36FE322662FB}" presName="nodeRect" presStyleLbl="alignNode1" presStyleIdx="2" presStyleCnt="5">
        <dgm:presLayoutVars>
          <dgm:bulletEnabled val="1"/>
        </dgm:presLayoutVars>
      </dgm:prSet>
      <dgm:spPr/>
    </dgm:pt>
    <dgm:pt modelId="{4FDCB8A6-DD1B-40A2-88FD-2306A49A3917}" type="pres">
      <dgm:prSet presAssocID="{F8E97A49-B075-4AD9-8B95-9B33605DAEC6}" presName="sibTrans" presStyleCnt="0"/>
      <dgm:spPr/>
    </dgm:pt>
    <dgm:pt modelId="{456C118E-C902-45AA-A5E1-E8C2EC0DF422}" type="pres">
      <dgm:prSet presAssocID="{17BBF208-D6C4-4678-B98C-71F28F8D5A95}" presName="compositeNode" presStyleCnt="0">
        <dgm:presLayoutVars>
          <dgm:bulletEnabled val="1"/>
        </dgm:presLayoutVars>
      </dgm:prSet>
      <dgm:spPr/>
    </dgm:pt>
    <dgm:pt modelId="{11090143-6230-4217-A42E-B788FEC181EE}" type="pres">
      <dgm:prSet presAssocID="{17BBF208-D6C4-4678-B98C-71F28F8D5A95}" presName="bgRect" presStyleLbl="alignNode1" presStyleIdx="3" presStyleCnt="5"/>
      <dgm:spPr>
        <a:xfrm>
          <a:off x="6402860" y="300560"/>
          <a:ext cx="1974242" cy="2369090"/>
        </a:xfrm>
        <a:prstGeom prst="rect">
          <a:avLst/>
        </a:prstGeom>
      </dgm:spPr>
    </dgm:pt>
    <dgm:pt modelId="{82A7739A-AF94-482B-A78A-0C84BF21D47B}" type="pres">
      <dgm:prSet presAssocID="{E5E0101E-6D07-4B0E-95CD-457D998A111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03926371-B0CC-44F2-8099-AB3557C86849}" type="pres">
      <dgm:prSet presAssocID="{17BBF208-D6C4-4678-B98C-71F28F8D5A95}" presName="nodeRect" presStyleLbl="alignNode1" presStyleIdx="3" presStyleCnt="5">
        <dgm:presLayoutVars>
          <dgm:bulletEnabled val="1"/>
        </dgm:presLayoutVars>
      </dgm:prSet>
      <dgm:spPr/>
    </dgm:pt>
    <dgm:pt modelId="{76B4BA57-E3B7-43ED-9905-DB946A94E9DF}" type="pres">
      <dgm:prSet presAssocID="{E5E0101E-6D07-4B0E-95CD-457D998A1114}" presName="sibTrans" presStyleCnt="0"/>
      <dgm:spPr/>
    </dgm:pt>
    <dgm:pt modelId="{4AB49563-894B-49E6-94DB-E0102B311B7A}" type="pres">
      <dgm:prSet presAssocID="{422BE467-9CEC-4CD6-B654-ECE7067DDBE7}" presName="compositeNode" presStyleCnt="0">
        <dgm:presLayoutVars>
          <dgm:bulletEnabled val="1"/>
        </dgm:presLayoutVars>
      </dgm:prSet>
      <dgm:spPr/>
    </dgm:pt>
    <dgm:pt modelId="{3AC2364D-73CE-4410-B4CB-711487E950AF}" type="pres">
      <dgm:prSet presAssocID="{422BE467-9CEC-4CD6-B654-ECE7067DDBE7}" presName="bgRect" presStyleLbl="alignNode1" presStyleIdx="4" presStyleCnt="5"/>
      <dgm:spPr/>
    </dgm:pt>
    <dgm:pt modelId="{9F5270D1-C8AE-4239-A419-2CF1152C462E}" type="pres">
      <dgm:prSet presAssocID="{727CF744-4B7F-4CBA-B828-182E1F6322B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56520A25-5F9C-495A-B85E-70B876325E7A}" type="pres">
      <dgm:prSet presAssocID="{422BE467-9CEC-4CD6-B654-ECE7067DDBE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E03CD000-AAD2-451D-9502-81AA138D485E}" type="presOf" srcId="{CAA84E0D-B3FE-4BC8-8BB4-7A2D6C0E4121}" destId="{6336E5FA-90AF-426A-94DD-015FFAE98DBD}" srcOrd="1" destOrd="0" presId="urn:microsoft.com/office/officeart/2016/7/layout/LinearBlockProcessNumbered"/>
    <dgm:cxn modelId="{E9EE8B08-602E-4943-A98D-2E041C79DB2E}" type="presOf" srcId="{671E04AA-073C-41AD-BF24-E68CFBEBD196}" destId="{30197B95-2431-4CB5-941A-03815CF02784}" srcOrd="0" destOrd="0" presId="urn:microsoft.com/office/officeart/2016/7/layout/LinearBlockProcessNumbered"/>
    <dgm:cxn modelId="{237A685B-A40B-47FC-BE39-F30922898974}" type="presOf" srcId="{17BBF208-D6C4-4678-B98C-71F28F8D5A95}" destId="{03926371-B0CC-44F2-8099-AB3557C86849}" srcOrd="1" destOrd="0" presId="urn:microsoft.com/office/officeart/2016/7/layout/LinearBlockProcessNumbered"/>
    <dgm:cxn modelId="{6342AF61-2029-4482-88D1-1BC8468FBCDD}" type="presOf" srcId="{9AEA190E-16FC-47FC-821C-75FECE1B5782}" destId="{78EF3D84-5860-4D8A-80B2-64EE9FAFE8EA}" srcOrd="0" destOrd="0" presId="urn:microsoft.com/office/officeart/2016/7/layout/LinearBlockProcessNumbered"/>
    <dgm:cxn modelId="{9E59B244-0671-4287-AF96-8EADF7F5DF7F}" type="presOf" srcId="{E5E0101E-6D07-4B0E-95CD-457D998A1114}" destId="{82A7739A-AF94-482B-A78A-0C84BF21D47B}" srcOrd="0" destOrd="0" presId="urn:microsoft.com/office/officeart/2016/7/layout/LinearBlockProcessNumbered"/>
    <dgm:cxn modelId="{698FFC68-55F6-4889-8B73-9E1DCD4235D2}" type="presOf" srcId="{9AEA190E-16FC-47FC-821C-75FECE1B5782}" destId="{5FD276EF-15E2-40DF-A541-F14A86E20B67}" srcOrd="1" destOrd="0" presId="urn:microsoft.com/office/officeart/2016/7/layout/LinearBlockProcessNumbered"/>
    <dgm:cxn modelId="{D4D25B54-9B3D-4A30-8D80-E09AC339D637}" type="presOf" srcId="{422BE467-9CEC-4CD6-B654-ECE7067DDBE7}" destId="{56520A25-5F9C-495A-B85E-70B876325E7A}" srcOrd="1" destOrd="0" presId="urn:microsoft.com/office/officeart/2016/7/layout/LinearBlockProcessNumbered"/>
    <dgm:cxn modelId="{13F66959-6FB9-49D6-9624-349412E044CB}" type="presOf" srcId="{CAA84E0D-B3FE-4BC8-8BB4-7A2D6C0E4121}" destId="{7DDA285B-0BF1-458F-94A6-76C58C201BE3}" srcOrd="0" destOrd="0" presId="urn:microsoft.com/office/officeart/2016/7/layout/LinearBlockProcessNumbered"/>
    <dgm:cxn modelId="{149C7A8A-5E6F-4884-8EBA-E9831A3334FD}" srcId="{9B1740C1-9408-49E1-82FF-0EBCB7B99D03}" destId="{17BBF208-D6C4-4678-B98C-71F28F8D5A95}" srcOrd="3" destOrd="0" parTransId="{6B4D600F-F49C-48AE-BAC1-FBBF47148747}" sibTransId="{E5E0101E-6D07-4B0E-95CD-457D998A1114}"/>
    <dgm:cxn modelId="{D7D3D98B-38F2-4E6A-B0AF-7B4948099062}" type="presOf" srcId="{9B3B9023-8485-4EA2-B2E6-36FE322662FB}" destId="{B637CF18-27CF-41ED-8AA1-42C5BC4A5673}" srcOrd="0" destOrd="0" presId="urn:microsoft.com/office/officeart/2016/7/layout/LinearBlockProcessNumbered"/>
    <dgm:cxn modelId="{FC013390-1460-4418-A3EE-C3F5F17845AE}" type="presOf" srcId="{9B1740C1-9408-49E1-82FF-0EBCB7B99D03}" destId="{D16DFE7B-8EBB-400A-8234-01A888C18F84}" srcOrd="0" destOrd="0" presId="urn:microsoft.com/office/officeart/2016/7/layout/LinearBlockProcessNumbered"/>
    <dgm:cxn modelId="{89283199-1846-4B3B-BA13-597A3773B694}" srcId="{9B1740C1-9408-49E1-82FF-0EBCB7B99D03}" destId="{9B3B9023-8485-4EA2-B2E6-36FE322662FB}" srcOrd="2" destOrd="0" parTransId="{6E9A1A3E-A7F5-48D0-A5C8-9B1916E24628}" sibTransId="{F8E97A49-B075-4AD9-8B95-9B33605DAEC6}"/>
    <dgm:cxn modelId="{86F2AAAA-021D-49A4-A446-A6C70396D6ED}" type="presOf" srcId="{F8E97A49-B075-4AD9-8B95-9B33605DAEC6}" destId="{B8642E7E-1DD9-4EA8-8BD9-28C199DF0690}" srcOrd="0" destOrd="0" presId="urn:microsoft.com/office/officeart/2016/7/layout/LinearBlockProcessNumbered"/>
    <dgm:cxn modelId="{6EDBACAC-97A6-40BA-954C-C30DA4E06097}" type="presOf" srcId="{9B3B9023-8485-4EA2-B2E6-36FE322662FB}" destId="{FA991A5F-2841-4215-AE93-6276BC8404F8}" srcOrd="1" destOrd="0" presId="urn:microsoft.com/office/officeart/2016/7/layout/LinearBlockProcessNumbered"/>
    <dgm:cxn modelId="{31E44BBA-833D-41FF-BA94-2D132BEA2EDA}" type="presOf" srcId="{727CF744-4B7F-4CBA-B828-182E1F6322BF}" destId="{9F5270D1-C8AE-4239-A419-2CF1152C462E}" srcOrd="0" destOrd="0" presId="urn:microsoft.com/office/officeart/2016/7/layout/LinearBlockProcessNumbered"/>
    <dgm:cxn modelId="{A24B0FBE-44D6-45C2-8D10-1E6DD9ECC5DC}" srcId="{9B1740C1-9408-49E1-82FF-0EBCB7B99D03}" destId="{422BE467-9CEC-4CD6-B654-ECE7067DDBE7}" srcOrd="4" destOrd="0" parTransId="{2EEFE85F-ECC6-4F49-BACF-1A8AC033A765}" sibTransId="{727CF744-4B7F-4CBA-B828-182E1F6322BF}"/>
    <dgm:cxn modelId="{FE687DD2-BB87-4BD7-907A-5BB5A5D9BCD4}" type="presOf" srcId="{4EAAE668-0785-4EA9-99CD-DF1AF7498CC8}" destId="{F1A6EF17-707A-42D9-A141-35FE426F1B01}" srcOrd="0" destOrd="0" presId="urn:microsoft.com/office/officeart/2016/7/layout/LinearBlockProcessNumbered"/>
    <dgm:cxn modelId="{0268B7D9-5E05-4121-9694-69C28ED8C9EE}" srcId="{9B1740C1-9408-49E1-82FF-0EBCB7B99D03}" destId="{CAA84E0D-B3FE-4BC8-8BB4-7A2D6C0E4121}" srcOrd="0" destOrd="0" parTransId="{2DCB0DE1-3174-4891-962B-09F23F5EA542}" sibTransId="{671E04AA-073C-41AD-BF24-E68CFBEBD196}"/>
    <dgm:cxn modelId="{E6A279DA-F19F-4CEC-94F3-39EB91605275}" type="presOf" srcId="{422BE467-9CEC-4CD6-B654-ECE7067DDBE7}" destId="{3AC2364D-73CE-4410-B4CB-711487E950AF}" srcOrd="0" destOrd="0" presId="urn:microsoft.com/office/officeart/2016/7/layout/LinearBlockProcessNumbered"/>
    <dgm:cxn modelId="{BF8F69E0-B55D-4BA5-8428-C1A65604B39E}" type="presOf" srcId="{17BBF208-D6C4-4678-B98C-71F28F8D5A95}" destId="{11090143-6230-4217-A42E-B788FEC181EE}" srcOrd="0" destOrd="0" presId="urn:microsoft.com/office/officeart/2016/7/layout/LinearBlockProcessNumbered"/>
    <dgm:cxn modelId="{485A85E5-3A61-494E-AC28-BB932D466FEA}" srcId="{9B1740C1-9408-49E1-82FF-0EBCB7B99D03}" destId="{9AEA190E-16FC-47FC-821C-75FECE1B5782}" srcOrd="1" destOrd="0" parTransId="{58BD81B8-61EE-4A96-A2B5-202CA7672A74}" sibTransId="{4EAAE668-0785-4EA9-99CD-DF1AF7498CC8}"/>
    <dgm:cxn modelId="{1E3B64EA-FEBF-479B-982B-8550BFAC4360}" type="presParOf" srcId="{D16DFE7B-8EBB-400A-8234-01A888C18F84}" destId="{2902DD7E-4A3E-413B-B97D-036613D264A0}" srcOrd="0" destOrd="0" presId="urn:microsoft.com/office/officeart/2016/7/layout/LinearBlockProcessNumbered"/>
    <dgm:cxn modelId="{473D4E33-ADB5-4785-9124-905D057FED05}" type="presParOf" srcId="{2902DD7E-4A3E-413B-B97D-036613D264A0}" destId="{7DDA285B-0BF1-458F-94A6-76C58C201BE3}" srcOrd="0" destOrd="0" presId="urn:microsoft.com/office/officeart/2016/7/layout/LinearBlockProcessNumbered"/>
    <dgm:cxn modelId="{0FE8111A-5B0F-4B04-99F1-5FF89F990087}" type="presParOf" srcId="{2902DD7E-4A3E-413B-B97D-036613D264A0}" destId="{30197B95-2431-4CB5-941A-03815CF02784}" srcOrd="1" destOrd="0" presId="urn:microsoft.com/office/officeart/2016/7/layout/LinearBlockProcessNumbered"/>
    <dgm:cxn modelId="{91AFB567-DAE6-41E9-B0B6-E1E0149A8649}" type="presParOf" srcId="{2902DD7E-4A3E-413B-B97D-036613D264A0}" destId="{6336E5FA-90AF-426A-94DD-015FFAE98DBD}" srcOrd="2" destOrd="0" presId="urn:microsoft.com/office/officeart/2016/7/layout/LinearBlockProcessNumbered"/>
    <dgm:cxn modelId="{E0382739-39BF-48D2-9E34-9F3ADAA23161}" type="presParOf" srcId="{D16DFE7B-8EBB-400A-8234-01A888C18F84}" destId="{E860972D-4158-487B-A98F-AF2E22C2EFF4}" srcOrd="1" destOrd="0" presId="urn:microsoft.com/office/officeart/2016/7/layout/LinearBlockProcessNumbered"/>
    <dgm:cxn modelId="{CD3205E4-633C-4E98-AB12-FBB8696CCF6C}" type="presParOf" srcId="{D16DFE7B-8EBB-400A-8234-01A888C18F84}" destId="{42C72FA9-794A-4F30-A9AA-D29A99A8BC8E}" srcOrd="2" destOrd="0" presId="urn:microsoft.com/office/officeart/2016/7/layout/LinearBlockProcessNumbered"/>
    <dgm:cxn modelId="{3DFE8CF9-F36A-4F05-8A94-C08CC9C82BCF}" type="presParOf" srcId="{42C72FA9-794A-4F30-A9AA-D29A99A8BC8E}" destId="{78EF3D84-5860-4D8A-80B2-64EE9FAFE8EA}" srcOrd="0" destOrd="0" presId="urn:microsoft.com/office/officeart/2016/7/layout/LinearBlockProcessNumbered"/>
    <dgm:cxn modelId="{88F63156-BAD7-4FA1-96C5-8B21DEC32FEC}" type="presParOf" srcId="{42C72FA9-794A-4F30-A9AA-D29A99A8BC8E}" destId="{F1A6EF17-707A-42D9-A141-35FE426F1B01}" srcOrd="1" destOrd="0" presId="urn:microsoft.com/office/officeart/2016/7/layout/LinearBlockProcessNumbered"/>
    <dgm:cxn modelId="{8759E661-1EB2-4A42-B37F-8ABF39050001}" type="presParOf" srcId="{42C72FA9-794A-4F30-A9AA-D29A99A8BC8E}" destId="{5FD276EF-15E2-40DF-A541-F14A86E20B67}" srcOrd="2" destOrd="0" presId="urn:microsoft.com/office/officeart/2016/7/layout/LinearBlockProcessNumbered"/>
    <dgm:cxn modelId="{0BC21852-73A4-4A1D-A18F-A5C944CCD629}" type="presParOf" srcId="{D16DFE7B-8EBB-400A-8234-01A888C18F84}" destId="{DEAE48E0-2433-47AE-8490-983F66E4B87A}" srcOrd="3" destOrd="0" presId="urn:microsoft.com/office/officeart/2016/7/layout/LinearBlockProcessNumbered"/>
    <dgm:cxn modelId="{C5D848CD-F04B-452E-BCF0-EAD7BBB0F2D5}" type="presParOf" srcId="{D16DFE7B-8EBB-400A-8234-01A888C18F84}" destId="{386C0AD7-01AE-4152-875A-370F5BE2DC82}" srcOrd="4" destOrd="0" presId="urn:microsoft.com/office/officeart/2016/7/layout/LinearBlockProcessNumbered"/>
    <dgm:cxn modelId="{AC947E40-8D1F-48B8-A98F-83761C4DFF1E}" type="presParOf" srcId="{386C0AD7-01AE-4152-875A-370F5BE2DC82}" destId="{B637CF18-27CF-41ED-8AA1-42C5BC4A5673}" srcOrd="0" destOrd="0" presId="urn:microsoft.com/office/officeart/2016/7/layout/LinearBlockProcessNumbered"/>
    <dgm:cxn modelId="{4F4A3715-721D-46E7-9275-DF6923159939}" type="presParOf" srcId="{386C0AD7-01AE-4152-875A-370F5BE2DC82}" destId="{B8642E7E-1DD9-4EA8-8BD9-28C199DF0690}" srcOrd="1" destOrd="0" presId="urn:microsoft.com/office/officeart/2016/7/layout/LinearBlockProcessNumbered"/>
    <dgm:cxn modelId="{1FFDE720-769C-4D30-A997-C38FC4DEC3B7}" type="presParOf" srcId="{386C0AD7-01AE-4152-875A-370F5BE2DC82}" destId="{FA991A5F-2841-4215-AE93-6276BC8404F8}" srcOrd="2" destOrd="0" presId="urn:microsoft.com/office/officeart/2016/7/layout/LinearBlockProcessNumbered"/>
    <dgm:cxn modelId="{4A5EA75E-5625-4571-A5F6-CDDA23D029C7}" type="presParOf" srcId="{D16DFE7B-8EBB-400A-8234-01A888C18F84}" destId="{4FDCB8A6-DD1B-40A2-88FD-2306A49A3917}" srcOrd="5" destOrd="0" presId="urn:microsoft.com/office/officeart/2016/7/layout/LinearBlockProcessNumbered"/>
    <dgm:cxn modelId="{9EB29500-C083-43CB-ABB4-C8412F131274}" type="presParOf" srcId="{D16DFE7B-8EBB-400A-8234-01A888C18F84}" destId="{456C118E-C902-45AA-A5E1-E8C2EC0DF422}" srcOrd="6" destOrd="0" presId="urn:microsoft.com/office/officeart/2016/7/layout/LinearBlockProcessNumbered"/>
    <dgm:cxn modelId="{B462F9DC-5BAD-4676-AF14-D4BA7E3C7D9C}" type="presParOf" srcId="{456C118E-C902-45AA-A5E1-E8C2EC0DF422}" destId="{11090143-6230-4217-A42E-B788FEC181EE}" srcOrd="0" destOrd="0" presId="urn:microsoft.com/office/officeart/2016/7/layout/LinearBlockProcessNumbered"/>
    <dgm:cxn modelId="{1DCBEE57-779A-44AA-9997-F8B0030CC16C}" type="presParOf" srcId="{456C118E-C902-45AA-A5E1-E8C2EC0DF422}" destId="{82A7739A-AF94-482B-A78A-0C84BF21D47B}" srcOrd="1" destOrd="0" presId="urn:microsoft.com/office/officeart/2016/7/layout/LinearBlockProcessNumbered"/>
    <dgm:cxn modelId="{9C16D1D5-E936-4A0D-8830-B3CCC11E1B72}" type="presParOf" srcId="{456C118E-C902-45AA-A5E1-E8C2EC0DF422}" destId="{03926371-B0CC-44F2-8099-AB3557C86849}" srcOrd="2" destOrd="0" presId="urn:microsoft.com/office/officeart/2016/7/layout/LinearBlockProcessNumbered"/>
    <dgm:cxn modelId="{24788DCE-CD32-47B3-A3CC-27ED90ECFC4B}" type="presParOf" srcId="{D16DFE7B-8EBB-400A-8234-01A888C18F84}" destId="{76B4BA57-E3B7-43ED-9905-DB946A94E9DF}" srcOrd="7" destOrd="0" presId="urn:microsoft.com/office/officeart/2016/7/layout/LinearBlockProcessNumbered"/>
    <dgm:cxn modelId="{21609B97-7E46-4B3B-9E46-09740D961B7D}" type="presParOf" srcId="{D16DFE7B-8EBB-400A-8234-01A888C18F84}" destId="{4AB49563-894B-49E6-94DB-E0102B311B7A}" srcOrd="8" destOrd="0" presId="urn:microsoft.com/office/officeart/2016/7/layout/LinearBlockProcessNumbered"/>
    <dgm:cxn modelId="{B19CD596-E7F6-42B4-AAAB-B3A6230739AA}" type="presParOf" srcId="{4AB49563-894B-49E6-94DB-E0102B311B7A}" destId="{3AC2364D-73CE-4410-B4CB-711487E950AF}" srcOrd="0" destOrd="0" presId="urn:microsoft.com/office/officeart/2016/7/layout/LinearBlockProcessNumbered"/>
    <dgm:cxn modelId="{46BD03ED-FC1A-489A-B21F-4921B2E8AC03}" type="presParOf" srcId="{4AB49563-894B-49E6-94DB-E0102B311B7A}" destId="{9F5270D1-C8AE-4239-A419-2CF1152C462E}" srcOrd="1" destOrd="0" presId="urn:microsoft.com/office/officeart/2016/7/layout/LinearBlockProcessNumbered"/>
    <dgm:cxn modelId="{E4907674-9536-4F1C-A91B-286D0DF0A2EA}" type="presParOf" srcId="{4AB49563-894B-49E6-94DB-E0102B311B7A}" destId="{56520A25-5F9C-495A-B85E-70B876325E7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B1740C1-9408-49E1-82FF-0EBCB7B99D0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84E0D-B3FE-4BC8-8BB4-7A2D6C0E4121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Розыгрыш подарков.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DCB0DE1-3174-4891-962B-09F23F5EA542}" type="parTrans" cxnId="{0268B7D9-5E05-4121-9694-69C28ED8C9EE}">
      <dgm:prSet/>
      <dgm:spPr/>
      <dgm:t>
        <a:bodyPr/>
        <a:lstStyle/>
        <a:p>
          <a:endParaRPr lang="en-US"/>
        </a:p>
      </dgm:t>
    </dgm:pt>
    <dgm:pt modelId="{671E04AA-073C-41AD-BF24-E68CFBEBD196}" type="sibTrans" cxnId="{0268B7D9-5E05-4121-9694-69C28ED8C9E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AEA190E-16FC-47FC-821C-75FECE1B5782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Потери из-за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8BD81B8-61EE-4A96-A2B5-202CA7672A74}" type="parTrans" cxnId="{485A85E5-3A61-494E-AC28-BB932D466FEA}">
      <dgm:prSet/>
      <dgm:spPr/>
      <dgm:t>
        <a:bodyPr/>
        <a:lstStyle/>
        <a:p>
          <a:endParaRPr lang="en-US"/>
        </a:p>
      </dgm:t>
    </dgm:pt>
    <dgm:pt modelId="{4EAAE668-0785-4EA9-99CD-DF1AF7498CC8}" type="sibTrans" cxnId="{485A85E5-3A61-494E-AC28-BB932D466FE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3B9023-8485-4EA2-B2E6-36FE322662FB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Экономия клиентов в рамках каждого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бина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E9A1A3E-A7F5-48D0-A5C8-9B1916E24628}" type="parTrans" cxnId="{89283199-1846-4B3B-BA13-597A3773B694}">
      <dgm:prSet/>
      <dgm:spPr/>
      <dgm:t>
        <a:bodyPr/>
        <a:lstStyle/>
        <a:p>
          <a:endParaRPr lang="en-US"/>
        </a:p>
      </dgm:t>
    </dgm:pt>
    <dgm:pt modelId="{F8E97A49-B075-4AD9-8B95-9B33605DAEC6}" type="sibTrans" cxnId="{89283199-1846-4B3B-BA13-597A3773B69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7BBF208-D6C4-4678-B98C-71F28F8D5A95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Эффект от понижения скидок.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B4D600F-F49C-48AE-BAC1-FBBF47148747}" type="parTrans" cxnId="{149C7A8A-5E6F-4884-8EBA-E9831A3334FD}">
      <dgm:prSet/>
      <dgm:spPr/>
      <dgm:t>
        <a:bodyPr/>
        <a:lstStyle/>
        <a:p>
          <a:endParaRPr lang="en-US"/>
        </a:p>
      </dgm:t>
    </dgm:pt>
    <dgm:pt modelId="{E5E0101E-6D07-4B0E-95CD-457D998A1114}" type="sibTrans" cxnId="{149C7A8A-5E6F-4884-8EBA-E9831A3334FD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422BE467-9CEC-4CD6-B654-ECE7067DDBE7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Расчет суммарных денежных затрат на проведение транзакций.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EEFE85F-ECC6-4F49-BACF-1A8AC033A765}" type="parTrans" cxnId="{A24B0FBE-44D6-45C2-8D10-1E6DD9ECC5DC}">
      <dgm:prSet/>
      <dgm:spPr/>
      <dgm:t>
        <a:bodyPr/>
        <a:lstStyle/>
        <a:p>
          <a:endParaRPr lang="en-US"/>
        </a:p>
      </dgm:t>
    </dgm:pt>
    <dgm:pt modelId="{727CF744-4B7F-4CBA-B828-182E1F6322BF}" type="sibTrans" cxnId="{A24B0FBE-44D6-45C2-8D10-1E6DD9ECC5DC}">
      <dgm:prSet phldrT="05" phldr="0"/>
      <dgm:spPr/>
      <dgm:t>
        <a:bodyPr/>
        <a:lstStyle/>
        <a:p>
          <a:r>
            <a:rPr lang="en-US"/>
            <a:t>05</a:t>
          </a:r>
          <a:endParaRPr lang="en-US" dirty="0"/>
        </a:p>
      </dgm:t>
    </dgm:pt>
    <dgm:pt modelId="{D16DFE7B-8EBB-400A-8234-01A888C18F84}" type="pres">
      <dgm:prSet presAssocID="{9B1740C1-9408-49E1-82FF-0EBCB7B99D03}" presName="Name0" presStyleCnt="0">
        <dgm:presLayoutVars>
          <dgm:animLvl val="lvl"/>
          <dgm:resizeHandles val="exact"/>
        </dgm:presLayoutVars>
      </dgm:prSet>
      <dgm:spPr/>
    </dgm:pt>
    <dgm:pt modelId="{2902DD7E-4A3E-413B-B97D-036613D264A0}" type="pres">
      <dgm:prSet presAssocID="{CAA84E0D-B3FE-4BC8-8BB4-7A2D6C0E4121}" presName="compositeNode" presStyleCnt="0">
        <dgm:presLayoutVars>
          <dgm:bulletEnabled val="1"/>
        </dgm:presLayoutVars>
      </dgm:prSet>
      <dgm:spPr/>
    </dgm:pt>
    <dgm:pt modelId="{7DDA285B-0BF1-458F-94A6-76C58C201BE3}" type="pres">
      <dgm:prSet presAssocID="{CAA84E0D-B3FE-4BC8-8BB4-7A2D6C0E4121}" presName="bgRect" presStyleLbl="alignNode1" presStyleIdx="0" presStyleCnt="5"/>
      <dgm:spPr>
        <a:xfrm>
          <a:off x="6315" y="300560"/>
          <a:ext cx="1974242" cy="2369090"/>
        </a:xfrm>
        <a:prstGeom prst="rect">
          <a:avLst/>
        </a:prstGeom>
      </dgm:spPr>
    </dgm:pt>
    <dgm:pt modelId="{30197B95-2431-4CB5-941A-03815CF02784}" type="pres">
      <dgm:prSet presAssocID="{671E04AA-073C-41AD-BF24-E68CFBEBD196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336E5FA-90AF-426A-94DD-015FFAE98DBD}" type="pres">
      <dgm:prSet presAssocID="{CAA84E0D-B3FE-4BC8-8BB4-7A2D6C0E4121}" presName="nodeRect" presStyleLbl="alignNode1" presStyleIdx="0" presStyleCnt="5">
        <dgm:presLayoutVars>
          <dgm:bulletEnabled val="1"/>
        </dgm:presLayoutVars>
      </dgm:prSet>
      <dgm:spPr/>
    </dgm:pt>
    <dgm:pt modelId="{E860972D-4158-487B-A98F-AF2E22C2EFF4}" type="pres">
      <dgm:prSet presAssocID="{671E04AA-073C-41AD-BF24-E68CFBEBD196}" presName="sibTrans" presStyleCnt="0"/>
      <dgm:spPr/>
    </dgm:pt>
    <dgm:pt modelId="{42C72FA9-794A-4F30-A9AA-D29A99A8BC8E}" type="pres">
      <dgm:prSet presAssocID="{9AEA190E-16FC-47FC-821C-75FECE1B5782}" presName="compositeNode" presStyleCnt="0">
        <dgm:presLayoutVars>
          <dgm:bulletEnabled val="1"/>
        </dgm:presLayoutVars>
      </dgm:prSet>
      <dgm:spPr/>
    </dgm:pt>
    <dgm:pt modelId="{78EF3D84-5860-4D8A-80B2-64EE9FAFE8EA}" type="pres">
      <dgm:prSet presAssocID="{9AEA190E-16FC-47FC-821C-75FECE1B5782}" presName="bgRect" presStyleLbl="alignNode1" presStyleIdx="1" presStyleCnt="5"/>
      <dgm:spPr>
        <a:xfrm>
          <a:off x="2138497" y="300560"/>
          <a:ext cx="1974242" cy="2369090"/>
        </a:xfrm>
        <a:prstGeom prst="rect">
          <a:avLst/>
        </a:prstGeom>
      </dgm:spPr>
    </dgm:pt>
    <dgm:pt modelId="{F1A6EF17-707A-42D9-A141-35FE426F1B01}" type="pres">
      <dgm:prSet presAssocID="{4EAAE668-0785-4EA9-99CD-DF1AF7498CC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FD276EF-15E2-40DF-A541-F14A86E20B67}" type="pres">
      <dgm:prSet presAssocID="{9AEA190E-16FC-47FC-821C-75FECE1B5782}" presName="nodeRect" presStyleLbl="alignNode1" presStyleIdx="1" presStyleCnt="5">
        <dgm:presLayoutVars>
          <dgm:bulletEnabled val="1"/>
        </dgm:presLayoutVars>
      </dgm:prSet>
      <dgm:spPr/>
    </dgm:pt>
    <dgm:pt modelId="{DEAE48E0-2433-47AE-8490-983F66E4B87A}" type="pres">
      <dgm:prSet presAssocID="{4EAAE668-0785-4EA9-99CD-DF1AF7498CC8}" presName="sibTrans" presStyleCnt="0"/>
      <dgm:spPr/>
    </dgm:pt>
    <dgm:pt modelId="{386C0AD7-01AE-4152-875A-370F5BE2DC82}" type="pres">
      <dgm:prSet presAssocID="{9B3B9023-8485-4EA2-B2E6-36FE322662FB}" presName="compositeNode" presStyleCnt="0">
        <dgm:presLayoutVars>
          <dgm:bulletEnabled val="1"/>
        </dgm:presLayoutVars>
      </dgm:prSet>
      <dgm:spPr/>
    </dgm:pt>
    <dgm:pt modelId="{B637CF18-27CF-41ED-8AA1-42C5BC4A5673}" type="pres">
      <dgm:prSet presAssocID="{9B3B9023-8485-4EA2-B2E6-36FE322662FB}" presName="bgRect" presStyleLbl="alignNode1" presStyleIdx="2" presStyleCnt="5"/>
      <dgm:spPr>
        <a:xfrm>
          <a:off x="4270678" y="300560"/>
          <a:ext cx="1974242" cy="2369090"/>
        </a:xfrm>
        <a:prstGeom prst="rect">
          <a:avLst/>
        </a:prstGeom>
      </dgm:spPr>
    </dgm:pt>
    <dgm:pt modelId="{B8642E7E-1DD9-4EA8-8BD9-28C199DF0690}" type="pres">
      <dgm:prSet presAssocID="{F8E97A49-B075-4AD9-8B95-9B33605DAEC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A991A5F-2841-4215-AE93-6276BC8404F8}" type="pres">
      <dgm:prSet presAssocID="{9B3B9023-8485-4EA2-B2E6-36FE322662FB}" presName="nodeRect" presStyleLbl="alignNode1" presStyleIdx="2" presStyleCnt="5">
        <dgm:presLayoutVars>
          <dgm:bulletEnabled val="1"/>
        </dgm:presLayoutVars>
      </dgm:prSet>
      <dgm:spPr/>
    </dgm:pt>
    <dgm:pt modelId="{4FDCB8A6-DD1B-40A2-88FD-2306A49A3917}" type="pres">
      <dgm:prSet presAssocID="{F8E97A49-B075-4AD9-8B95-9B33605DAEC6}" presName="sibTrans" presStyleCnt="0"/>
      <dgm:spPr/>
    </dgm:pt>
    <dgm:pt modelId="{456C118E-C902-45AA-A5E1-E8C2EC0DF422}" type="pres">
      <dgm:prSet presAssocID="{17BBF208-D6C4-4678-B98C-71F28F8D5A95}" presName="compositeNode" presStyleCnt="0">
        <dgm:presLayoutVars>
          <dgm:bulletEnabled val="1"/>
        </dgm:presLayoutVars>
      </dgm:prSet>
      <dgm:spPr/>
    </dgm:pt>
    <dgm:pt modelId="{11090143-6230-4217-A42E-B788FEC181EE}" type="pres">
      <dgm:prSet presAssocID="{17BBF208-D6C4-4678-B98C-71F28F8D5A95}" presName="bgRect" presStyleLbl="alignNode1" presStyleIdx="3" presStyleCnt="5"/>
      <dgm:spPr>
        <a:xfrm>
          <a:off x="6402860" y="300560"/>
          <a:ext cx="1974242" cy="2369090"/>
        </a:xfrm>
        <a:prstGeom prst="rect">
          <a:avLst/>
        </a:prstGeom>
      </dgm:spPr>
    </dgm:pt>
    <dgm:pt modelId="{82A7739A-AF94-482B-A78A-0C84BF21D47B}" type="pres">
      <dgm:prSet presAssocID="{E5E0101E-6D07-4B0E-95CD-457D998A111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03926371-B0CC-44F2-8099-AB3557C86849}" type="pres">
      <dgm:prSet presAssocID="{17BBF208-D6C4-4678-B98C-71F28F8D5A95}" presName="nodeRect" presStyleLbl="alignNode1" presStyleIdx="3" presStyleCnt="5">
        <dgm:presLayoutVars>
          <dgm:bulletEnabled val="1"/>
        </dgm:presLayoutVars>
      </dgm:prSet>
      <dgm:spPr/>
    </dgm:pt>
    <dgm:pt modelId="{76B4BA57-E3B7-43ED-9905-DB946A94E9DF}" type="pres">
      <dgm:prSet presAssocID="{E5E0101E-6D07-4B0E-95CD-457D998A1114}" presName="sibTrans" presStyleCnt="0"/>
      <dgm:spPr/>
    </dgm:pt>
    <dgm:pt modelId="{4AB49563-894B-49E6-94DB-E0102B311B7A}" type="pres">
      <dgm:prSet presAssocID="{422BE467-9CEC-4CD6-B654-ECE7067DDBE7}" presName="compositeNode" presStyleCnt="0">
        <dgm:presLayoutVars>
          <dgm:bulletEnabled val="1"/>
        </dgm:presLayoutVars>
      </dgm:prSet>
      <dgm:spPr/>
    </dgm:pt>
    <dgm:pt modelId="{3AC2364D-73CE-4410-B4CB-711487E950AF}" type="pres">
      <dgm:prSet presAssocID="{422BE467-9CEC-4CD6-B654-ECE7067DDBE7}" presName="bgRect" presStyleLbl="alignNode1" presStyleIdx="4" presStyleCnt="5"/>
      <dgm:spPr>
        <a:xfrm>
          <a:off x="8535042" y="300560"/>
          <a:ext cx="1974242" cy="2369090"/>
        </a:xfrm>
        <a:prstGeom prst="rect">
          <a:avLst/>
        </a:prstGeom>
      </dgm:spPr>
    </dgm:pt>
    <dgm:pt modelId="{9F5270D1-C8AE-4239-A419-2CF1152C462E}" type="pres">
      <dgm:prSet presAssocID="{727CF744-4B7F-4CBA-B828-182E1F6322B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56520A25-5F9C-495A-B85E-70B876325E7A}" type="pres">
      <dgm:prSet presAssocID="{422BE467-9CEC-4CD6-B654-ECE7067DDBE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E03CD000-AAD2-451D-9502-81AA138D485E}" type="presOf" srcId="{CAA84E0D-B3FE-4BC8-8BB4-7A2D6C0E4121}" destId="{6336E5FA-90AF-426A-94DD-015FFAE98DBD}" srcOrd="1" destOrd="0" presId="urn:microsoft.com/office/officeart/2016/7/layout/LinearBlockProcessNumbered"/>
    <dgm:cxn modelId="{E9EE8B08-602E-4943-A98D-2E041C79DB2E}" type="presOf" srcId="{671E04AA-073C-41AD-BF24-E68CFBEBD196}" destId="{30197B95-2431-4CB5-941A-03815CF02784}" srcOrd="0" destOrd="0" presId="urn:microsoft.com/office/officeart/2016/7/layout/LinearBlockProcessNumbered"/>
    <dgm:cxn modelId="{237A685B-A40B-47FC-BE39-F30922898974}" type="presOf" srcId="{17BBF208-D6C4-4678-B98C-71F28F8D5A95}" destId="{03926371-B0CC-44F2-8099-AB3557C86849}" srcOrd="1" destOrd="0" presId="urn:microsoft.com/office/officeart/2016/7/layout/LinearBlockProcessNumbered"/>
    <dgm:cxn modelId="{6342AF61-2029-4482-88D1-1BC8468FBCDD}" type="presOf" srcId="{9AEA190E-16FC-47FC-821C-75FECE1B5782}" destId="{78EF3D84-5860-4D8A-80B2-64EE9FAFE8EA}" srcOrd="0" destOrd="0" presId="urn:microsoft.com/office/officeart/2016/7/layout/LinearBlockProcessNumbered"/>
    <dgm:cxn modelId="{9E59B244-0671-4287-AF96-8EADF7F5DF7F}" type="presOf" srcId="{E5E0101E-6D07-4B0E-95CD-457D998A1114}" destId="{82A7739A-AF94-482B-A78A-0C84BF21D47B}" srcOrd="0" destOrd="0" presId="urn:microsoft.com/office/officeart/2016/7/layout/LinearBlockProcessNumbered"/>
    <dgm:cxn modelId="{698FFC68-55F6-4889-8B73-9E1DCD4235D2}" type="presOf" srcId="{9AEA190E-16FC-47FC-821C-75FECE1B5782}" destId="{5FD276EF-15E2-40DF-A541-F14A86E20B67}" srcOrd="1" destOrd="0" presId="urn:microsoft.com/office/officeart/2016/7/layout/LinearBlockProcessNumbered"/>
    <dgm:cxn modelId="{D4D25B54-9B3D-4A30-8D80-E09AC339D637}" type="presOf" srcId="{422BE467-9CEC-4CD6-B654-ECE7067DDBE7}" destId="{56520A25-5F9C-495A-B85E-70B876325E7A}" srcOrd="1" destOrd="0" presId="urn:microsoft.com/office/officeart/2016/7/layout/LinearBlockProcessNumbered"/>
    <dgm:cxn modelId="{13F66959-6FB9-49D6-9624-349412E044CB}" type="presOf" srcId="{CAA84E0D-B3FE-4BC8-8BB4-7A2D6C0E4121}" destId="{7DDA285B-0BF1-458F-94A6-76C58C201BE3}" srcOrd="0" destOrd="0" presId="urn:microsoft.com/office/officeart/2016/7/layout/LinearBlockProcessNumbered"/>
    <dgm:cxn modelId="{149C7A8A-5E6F-4884-8EBA-E9831A3334FD}" srcId="{9B1740C1-9408-49E1-82FF-0EBCB7B99D03}" destId="{17BBF208-D6C4-4678-B98C-71F28F8D5A95}" srcOrd="3" destOrd="0" parTransId="{6B4D600F-F49C-48AE-BAC1-FBBF47148747}" sibTransId="{E5E0101E-6D07-4B0E-95CD-457D998A1114}"/>
    <dgm:cxn modelId="{D7D3D98B-38F2-4E6A-B0AF-7B4948099062}" type="presOf" srcId="{9B3B9023-8485-4EA2-B2E6-36FE322662FB}" destId="{B637CF18-27CF-41ED-8AA1-42C5BC4A5673}" srcOrd="0" destOrd="0" presId="urn:microsoft.com/office/officeart/2016/7/layout/LinearBlockProcessNumbered"/>
    <dgm:cxn modelId="{FC013390-1460-4418-A3EE-C3F5F17845AE}" type="presOf" srcId="{9B1740C1-9408-49E1-82FF-0EBCB7B99D03}" destId="{D16DFE7B-8EBB-400A-8234-01A888C18F84}" srcOrd="0" destOrd="0" presId="urn:microsoft.com/office/officeart/2016/7/layout/LinearBlockProcessNumbered"/>
    <dgm:cxn modelId="{89283199-1846-4B3B-BA13-597A3773B694}" srcId="{9B1740C1-9408-49E1-82FF-0EBCB7B99D03}" destId="{9B3B9023-8485-4EA2-B2E6-36FE322662FB}" srcOrd="2" destOrd="0" parTransId="{6E9A1A3E-A7F5-48D0-A5C8-9B1916E24628}" sibTransId="{F8E97A49-B075-4AD9-8B95-9B33605DAEC6}"/>
    <dgm:cxn modelId="{86F2AAAA-021D-49A4-A446-A6C70396D6ED}" type="presOf" srcId="{F8E97A49-B075-4AD9-8B95-9B33605DAEC6}" destId="{B8642E7E-1DD9-4EA8-8BD9-28C199DF0690}" srcOrd="0" destOrd="0" presId="urn:microsoft.com/office/officeart/2016/7/layout/LinearBlockProcessNumbered"/>
    <dgm:cxn modelId="{6EDBACAC-97A6-40BA-954C-C30DA4E06097}" type="presOf" srcId="{9B3B9023-8485-4EA2-B2E6-36FE322662FB}" destId="{FA991A5F-2841-4215-AE93-6276BC8404F8}" srcOrd="1" destOrd="0" presId="urn:microsoft.com/office/officeart/2016/7/layout/LinearBlockProcessNumbered"/>
    <dgm:cxn modelId="{31E44BBA-833D-41FF-BA94-2D132BEA2EDA}" type="presOf" srcId="{727CF744-4B7F-4CBA-B828-182E1F6322BF}" destId="{9F5270D1-C8AE-4239-A419-2CF1152C462E}" srcOrd="0" destOrd="0" presId="urn:microsoft.com/office/officeart/2016/7/layout/LinearBlockProcessNumbered"/>
    <dgm:cxn modelId="{A24B0FBE-44D6-45C2-8D10-1E6DD9ECC5DC}" srcId="{9B1740C1-9408-49E1-82FF-0EBCB7B99D03}" destId="{422BE467-9CEC-4CD6-B654-ECE7067DDBE7}" srcOrd="4" destOrd="0" parTransId="{2EEFE85F-ECC6-4F49-BACF-1A8AC033A765}" sibTransId="{727CF744-4B7F-4CBA-B828-182E1F6322BF}"/>
    <dgm:cxn modelId="{FE687DD2-BB87-4BD7-907A-5BB5A5D9BCD4}" type="presOf" srcId="{4EAAE668-0785-4EA9-99CD-DF1AF7498CC8}" destId="{F1A6EF17-707A-42D9-A141-35FE426F1B01}" srcOrd="0" destOrd="0" presId="urn:microsoft.com/office/officeart/2016/7/layout/LinearBlockProcessNumbered"/>
    <dgm:cxn modelId="{0268B7D9-5E05-4121-9694-69C28ED8C9EE}" srcId="{9B1740C1-9408-49E1-82FF-0EBCB7B99D03}" destId="{CAA84E0D-B3FE-4BC8-8BB4-7A2D6C0E4121}" srcOrd="0" destOrd="0" parTransId="{2DCB0DE1-3174-4891-962B-09F23F5EA542}" sibTransId="{671E04AA-073C-41AD-BF24-E68CFBEBD196}"/>
    <dgm:cxn modelId="{E6A279DA-F19F-4CEC-94F3-39EB91605275}" type="presOf" srcId="{422BE467-9CEC-4CD6-B654-ECE7067DDBE7}" destId="{3AC2364D-73CE-4410-B4CB-711487E950AF}" srcOrd="0" destOrd="0" presId="urn:microsoft.com/office/officeart/2016/7/layout/LinearBlockProcessNumbered"/>
    <dgm:cxn modelId="{BF8F69E0-B55D-4BA5-8428-C1A65604B39E}" type="presOf" srcId="{17BBF208-D6C4-4678-B98C-71F28F8D5A95}" destId="{11090143-6230-4217-A42E-B788FEC181EE}" srcOrd="0" destOrd="0" presId="urn:microsoft.com/office/officeart/2016/7/layout/LinearBlockProcessNumbered"/>
    <dgm:cxn modelId="{485A85E5-3A61-494E-AC28-BB932D466FEA}" srcId="{9B1740C1-9408-49E1-82FF-0EBCB7B99D03}" destId="{9AEA190E-16FC-47FC-821C-75FECE1B5782}" srcOrd="1" destOrd="0" parTransId="{58BD81B8-61EE-4A96-A2B5-202CA7672A74}" sibTransId="{4EAAE668-0785-4EA9-99CD-DF1AF7498CC8}"/>
    <dgm:cxn modelId="{1E3B64EA-FEBF-479B-982B-8550BFAC4360}" type="presParOf" srcId="{D16DFE7B-8EBB-400A-8234-01A888C18F84}" destId="{2902DD7E-4A3E-413B-B97D-036613D264A0}" srcOrd="0" destOrd="0" presId="urn:microsoft.com/office/officeart/2016/7/layout/LinearBlockProcessNumbered"/>
    <dgm:cxn modelId="{473D4E33-ADB5-4785-9124-905D057FED05}" type="presParOf" srcId="{2902DD7E-4A3E-413B-B97D-036613D264A0}" destId="{7DDA285B-0BF1-458F-94A6-76C58C201BE3}" srcOrd="0" destOrd="0" presId="urn:microsoft.com/office/officeart/2016/7/layout/LinearBlockProcessNumbered"/>
    <dgm:cxn modelId="{0FE8111A-5B0F-4B04-99F1-5FF89F990087}" type="presParOf" srcId="{2902DD7E-4A3E-413B-B97D-036613D264A0}" destId="{30197B95-2431-4CB5-941A-03815CF02784}" srcOrd="1" destOrd="0" presId="urn:microsoft.com/office/officeart/2016/7/layout/LinearBlockProcessNumbered"/>
    <dgm:cxn modelId="{91AFB567-DAE6-41E9-B0B6-E1E0149A8649}" type="presParOf" srcId="{2902DD7E-4A3E-413B-B97D-036613D264A0}" destId="{6336E5FA-90AF-426A-94DD-015FFAE98DBD}" srcOrd="2" destOrd="0" presId="urn:microsoft.com/office/officeart/2016/7/layout/LinearBlockProcessNumbered"/>
    <dgm:cxn modelId="{E0382739-39BF-48D2-9E34-9F3ADAA23161}" type="presParOf" srcId="{D16DFE7B-8EBB-400A-8234-01A888C18F84}" destId="{E860972D-4158-487B-A98F-AF2E22C2EFF4}" srcOrd="1" destOrd="0" presId="urn:microsoft.com/office/officeart/2016/7/layout/LinearBlockProcessNumbered"/>
    <dgm:cxn modelId="{CD3205E4-633C-4E98-AB12-FBB8696CCF6C}" type="presParOf" srcId="{D16DFE7B-8EBB-400A-8234-01A888C18F84}" destId="{42C72FA9-794A-4F30-A9AA-D29A99A8BC8E}" srcOrd="2" destOrd="0" presId="urn:microsoft.com/office/officeart/2016/7/layout/LinearBlockProcessNumbered"/>
    <dgm:cxn modelId="{3DFE8CF9-F36A-4F05-8A94-C08CC9C82BCF}" type="presParOf" srcId="{42C72FA9-794A-4F30-A9AA-D29A99A8BC8E}" destId="{78EF3D84-5860-4D8A-80B2-64EE9FAFE8EA}" srcOrd="0" destOrd="0" presId="urn:microsoft.com/office/officeart/2016/7/layout/LinearBlockProcessNumbered"/>
    <dgm:cxn modelId="{88F63156-BAD7-4FA1-96C5-8B21DEC32FEC}" type="presParOf" srcId="{42C72FA9-794A-4F30-A9AA-D29A99A8BC8E}" destId="{F1A6EF17-707A-42D9-A141-35FE426F1B01}" srcOrd="1" destOrd="0" presId="urn:microsoft.com/office/officeart/2016/7/layout/LinearBlockProcessNumbered"/>
    <dgm:cxn modelId="{8759E661-1EB2-4A42-B37F-8ABF39050001}" type="presParOf" srcId="{42C72FA9-794A-4F30-A9AA-D29A99A8BC8E}" destId="{5FD276EF-15E2-40DF-A541-F14A86E20B67}" srcOrd="2" destOrd="0" presId="urn:microsoft.com/office/officeart/2016/7/layout/LinearBlockProcessNumbered"/>
    <dgm:cxn modelId="{0BC21852-73A4-4A1D-A18F-A5C944CCD629}" type="presParOf" srcId="{D16DFE7B-8EBB-400A-8234-01A888C18F84}" destId="{DEAE48E0-2433-47AE-8490-983F66E4B87A}" srcOrd="3" destOrd="0" presId="urn:microsoft.com/office/officeart/2016/7/layout/LinearBlockProcessNumbered"/>
    <dgm:cxn modelId="{C5D848CD-F04B-452E-BCF0-EAD7BBB0F2D5}" type="presParOf" srcId="{D16DFE7B-8EBB-400A-8234-01A888C18F84}" destId="{386C0AD7-01AE-4152-875A-370F5BE2DC82}" srcOrd="4" destOrd="0" presId="urn:microsoft.com/office/officeart/2016/7/layout/LinearBlockProcessNumbered"/>
    <dgm:cxn modelId="{AC947E40-8D1F-48B8-A98F-83761C4DFF1E}" type="presParOf" srcId="{386C0AD7-01AE-4152-875A-370F5BE2DC82}" destId="{B637CF18-27CF-41ED-8AA1-42C5BC4A5673}" srcOrd="0" destOrd="0" presId="urn:microsoft.com/office/officeart/2016/7/layout/LinearBlockProcessNumbered"/>
    <dgm:cxn modelId="{4F4A3715-721D-46E7-9275-DF6923159939}" type="presParOf" srcId="{386C0AD7-01AE-4152-875A-370F5BE2DC82}" destId="{B8642E7E-1DD9-4EA8-8BD9-28C199DF0690}" srcOrd="1" destOrd="0" presId="urn:microsoft.com/office/officeart/2016/7/layout/LinearBlockProcessNumbered"/>
    <dgm:cxn modelId="{1FFDE720-769C-4D30-A997-C38FC4DEC3B7}" type="presParOf" srcId="{386C0AD7-01AE-4152-875A-370F5BE2DC82}" destId="{FA991A5F-2841-4215-AE93-6276BC8404F8}" srcOrd="2" destOrd="0" presId="urn:microsoft.com/office/officeart/2016/7/layout/LinearBlockProcessNumbered"/>
    <dgm:cxn modelId="{4A5EA75E-5625-4571-A5F6-CDDA23D029C7}" type="presParOf" srcId="{D16DFE7B-8EBB-400A-8234-01A888C18F84}" destId="{4FDCB8A6-DD1B-40A2-88FD-2306A49A3917}" srcOrd="5" destOrd="0" presId="urn:microsoft.com/office/officeart/2016/7/layout/LinearBlockProcessNumbered"/>
    <dgm:cxn modelId="{9EB29500-C083-43CB-ABB4-C8412F131274}" type="presParOf" srcId="{D16DFE7B-8EBB-400A-8234-01A888C18F84}" destId="{456C118E-C902-45AA-A5E1-E8C2EC0DF422}" srcOrd="6" destOrd="0" presId="urn:microsoft.com/office/officeart/2016/7/layout/LinearBlockProcessNumbered"/>
    <dgm:cxn modelId="{B462F9DC-5BAD-4676-AF14-D4BA7E3C7D9C}" type="presParOf" srcId="{456C118E-C902-45AA-A5E1-E8C2EC0DF422}" destId="{11090143-6230-4217-A42E-B788FEC181EE}" srcOrd="0" destOrd="0" presId="urn:microsoft.com/office/officeart/2016/7/layout/LinearBlockProcessNumbered"/>
    <dgm:cxn modelId="{1DCBEE57-779A-44AA-9997-F8B0030CC16C}" type="presParOf" srcId="{456C118E-C902-45AA-A5E1-E8C2EC0DF422}" destId="{82A7739A-AF94-482B-A78A-0C84BF21D47B}" srcOrd="1" destOrd="0" presId="urn:microsoft.com/office/officeart/2016/7/layout/LinearBlockProcessNumbered"/>
    <dgm:cxn modelId="{9C16D1D5-E936-4A0D-8830-B3CCC11E1B72}" type="presParOf" srcId="{456C118E-C902-45AA-A5E1-E8C2EC0DF422}" destId="{03926371-B0CC-44F2-8099-AB3557C86849}" srcOrd="2" destOrd="0" presId="urn:microsoft.com/office/officeart/2016/7/layout/LinearBlockProcessNumbered"/>
    <dgm:cxn modelId="{24788DCE-CD32-47B3-A3CC-27ED90ECFC4B}" type="presParOf" srcId="{D16DFE7B-8EBB-400A-8234-01A888C18F84}" destId="{76B4BA57-E3B7-43ED-9905-DB946A94E9DF}" srcOrd="7" destOrd="0" presId="urn:microsoft.com/office/officeart/2016/7/layout/LinearBlockProcessNumbered"/>
    <dgm:cxn modelId="{21609B97-7E46-4B3B-9E46-09740D961B7D}" type="presParOf" srcId="{D16DFE7B-8EBB-400A-8234-01A888C18F84}" destId="{4AB49563-894B-49E6-94DB-E0102B311B7A}" srcOrd="8" destOrd="0" presId="urn:microsoft.com/office/officeart/2016/7/layout/LinearBlockProcessNumbered"/>
    <dgm:cxn modelId="{B19CD596-E7F6-42B4-AAAB-B3A6230739AA}" type="presParOf" srcId="{4AB49563-894B-49E6-94DB-E0102B311B7A}" destId="{3AC2364D-73CE-4410-B4CB-711487E950AF}" srcOrd="0" destOrd="0" presId="urn:microsoft.com/office/officeart/2016/7/layout/LinearBlockProcessNumbered"/>
    <dgm:cxn modelId="{46BD03ED-FC1A-489A-B21F-4921B2E8AC03}" type="presParOf" srcId="{4AB49563-894B-49E6-94DB-E0102B311B7A}" destId="{9F5270D1-C8AE-4239-A419-2CF1152C462E}" srcOrd="1" destOrd="0" presId="urn:microsoft.com/office/officeart/2016/7/layout/LinearBlockProcessNumbered"/>
    <dgm:cxn modelId="{E4907674-9536-4F1C-A91B-286D0DF0A2EA}" type="presParOf" srcId="{4AB49563-894B-49E6-94DB-E0102B311B7A}" destId="{56520A25-5F9C-495A-B85E-70B876325E7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27E2A1-E62E-4A8F-BB3F-C88B778CAE74}" type="doc">
      <dgm:prSet loTypeId="urn:microsoft.com/office/officeart/2005/8/layout/arrow3" loCatId="relationship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CFC2766-A22A-461F-A13D-6AB58C6FF143}">
      <dgm:prSet custT="1"/>
      <dgm:spPr/>
      <dgm:t>
        <a:bodyPr/>
        <a:lstStyle/>
        <a:p>
          <a:r>
            <a:rPr lang="ru-RU" sz="2000" b="1" dirty="0">
              <a:solidFill>
                <a:schemeClr val="bg1">
                  <a:lumMod val="50000"/>
                </a:schemeClr>
              </a:solidFill>
            </a:rPr>
            <a:t>Общая выручка от акции </a:t>
          </a:r>
        </a:p>
        <a:p>
          <a:r>
            <a:rPr lang="ru-RU" sz="2000" b="1" dirty="0">
              <a:solidFill>
                <a:schemeClr val="bg1">
                  <a:lumMod val="50000"/>
                </a:schemeClr>
              </a:solidFill>
            </a:rPr>
            <a:t>13 388 605,61 ₽ </a:t>
          </a:r>
          <a:endParaRPr lang="en-US" sz="2000" b="1" dirty="0">
            <a:solidFill>
              <a:schemeClr val="bg1">
                <a:lumMod val="50000"/>
              </a:schemeClr>
            </a:solidFill>
          </a:endParaRPr>
        </a:p>
      </dgm:t>
    </dgm:pt>
    <dgm:pt modelId="{8999160A-60CB-4756-99FA-1C49EE7CEE4B}" type="parTrans" cxnId="{A6420D86-B985-4025-A2CF-F9C5DBCAB6B2}">
      <dgm:prSet/>
      <dgm:spPr/>
      <dgm:t>
        <a:bodyPr/>
        <a:lstStyle/>
        <a:p>
          <a:endParaRPr lang="en-US"/>
        </a:p>
      </dgm:t>
    </dgm:pt>
    <dgm:pt modelId="{F3A690A8-5233-4F03-81AE-5B4BB96E5BFD}" type="sibTrans" cxnId="{A6420D86-B985-4025-A2CF-F9C5DBCAB6B2}">
      <dgm:prSet/>
      <dgm:spPr/>
      <dgm:t>
        <a:bodyPr/>
        <a:lstStyle/>
        <a:p>
          <a:endParaRPr lang="en-US"/>
        </a:p>
      </dgm:t>
    </dgm:pt>
    <dgm:pt modelId="{BB350D18-4728-49E1-A0B2-ABA1352E03FA}">
      <dgm:prSet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+mn-ea"/>
              <a:cs typeface="+mn-cs"/>
            </a:rPr>
            <a:t>Прибыль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+mn-ea"/>
              <a:cs typeface="+mn-cs"/>
            </a:rPr>
            <a:t>6 975 605,61 ₽ </a:t>
          </a:r>
          <a:endParaRPr lang="en-US" sz="2000" b="1" kern="1200" dirty="0">
            <a:solidFill>
              <a:prstClr val="white">
                <a:lumMod val="5000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2BB360FF-E18A-4993-A899-2B688A3180B1}" type="parTrans" cxnId="{EEE6C780-D1BB-4BCD-8343-0C0746105661}">
      <dgm:prSet/>
      <dgm:spPr/>
      <dgm:t>
        <a:bodyPr/>
        <a:lstStyle/>
        <a:p>
          <a:endParaRPr lang="en-US"/>
        </a:p>
      </dgm:t>
    </dgm:pt>
    <dgm:pt modelId="{C98CB779-6D87-4242-81B8-926225D267E1}" type="sibTrans" cxnId="{EEE6C780-D1BB-4BCD-8343-0C0746105661}">
      <dgm:prSet/>
      <dgm:spPr/>
      <dgm:t>
        <a:bodyPr/>
        <a:lstStyle/>
        <a:p>
          <a:endParaRPr lang="en-US"/>
        </a:p>
      </dgm:t>
    </dgm:pt>
    <dgm:pt modelId="{096FD76F-13AC-4923-A878-DFE1E986FA6F}" type="pres">
      <dgm:prSet presAssocID="{0027E2A1-E62E-4A8F-BB3F-C88B778CAE74}" presName="compositeShape" presStyleCnt="0">
        <dgm:presLayoutVars>
          <dgm:chMax val="2"/>
          <dgm:dir/>
          <dgm:resizeHandles val="exact"/>
        </dgm:presLayoutVars>
      </dgm:prSet>
      <dgm:spPr/>
    </dgm:pt>
    <dgm:pt modelId="{D9701683-E63B-4544-BE69-342802EFBADD}" type="pres">
      <dgm:prSet presAssocID="{0027E2A1-E62E-4A8F-BB3F-C88B778CAE74}" presName="divider" presStyleLbl="fgShp" presStyleIdx="0" presStyleCnt="1"/>
      <dgm:spPr/>
    </dgm:pt>
    <dgm:pt modelId="{8834C15A-A311-488E-A64F-0F565894469F}" type="pres">
      <dgm:prSet presAssocID="{9CFC2766-A22A-461F-A13D-6AB58C6FF143}" presName="downArrow" presStyleLbl="node1" presStyleIdx="0" presStyleCnt="2"/>
      <dgm:spPr/>
    </dgm:pt>
    <dgm:pt modelId="{5959DD16-BB96-42AC-AA69-7F1D37706F7B}" type="pres">
      <dgm:prSet presAssocID="{9CFC2766-A22A-461F-A13D-6AB58C6FF143}" presName="downArrowText" presStyleLbl="revTx" presStyleIdx="0" presStyleCnt="2" custScaleX="152705">
        <dgm:presLayoutVars>
          <dgm:bulletEnabled val="1"/>
        </dgm:presLayoutVars>
      </dgm:prSet>
      <dgm:spPr/>
    </dgm:pt>
    <dgm:pt modelId="{2C59FDFB-E436-4922-A752-056AAE090B75}" type="pres">
      <dgm:prSet presAssocID="{BB350D18-4728-49E1-A0B2-ABA1352E03FA}" presName="upArrow" presStyleLbl="node1" presStyleIdx="1" presStyleCnt="2"/>
      <dgm:spPr/>
    </dgm:pt>
    <dgm:pt modelId="{DC7AFC18-29BE-4A14-95D6-553EC6AA6FE5}" type="pres">
      <dgm:prSet presAssocID="{BB350D18-4728-49E1-A0B2-ABA1352E03FA}" presName="upArrowText" presStyleLbl="revTx" presStyleIdx="1" presStyleCnt="2" custScaleX="123434" custScaleY="69891">
        <dgm:presLayoutVars>
          <dgm:bulletEnabled val="1"/>
        </dgm:presLayoutVars>
      </dgm:prSet>
      <dgm:spPr/>
    </dgm:pt>
  </dgm:ptLst>
  <dgm:cxnLst>
    <dgm:cxn modelId="{C90FA50F-1123-4A6A-AC5E-845A8225CA5C}" type="presOf" srcId="{BB350D18-4728-49E1-A0B2-ABA1352E03FA}" destId="{DC7AFC18-29BE-4A14-95D6-553EC6AA6FE5}" srcOrd="0" destOrd="0" presId="urn:microsoft.com/office/officeart/2005/8/layout/arrow3"/>
    <dgm:cxn modelId="{B37B0D4C-60CE-4624-AE9A-11F7E8754808}" type="presOf" srcId="{9CFC2766-A22A-461F-A13D-6AB58C6FF143}" destId="{5959DD16-BB96-42AC-AA69-7F1D37706F7B}" srcOrd="0" destOrd="0" presId="urn:microsoft.com/office/officeart/2005/8/layout/arrow3"/>
    <dgm:cxn modelId="{EEE6C780-D1BB-4BCD-8343-0C0746105661}" srcId="{0027E2A1-E62E-4A8F-BB3F-C88B778CAE74}" destId="{BB350D18-4728-49E1-A0B2-ABA1352E03FA}" srcOrd="1" destOrd="0" parTransId="{2BB360FF-E18A-4993-A899-2B688A3180B1}" sibTransId="{C98CB779-6D87-4242-81B8-926225D267E1}"/>
    <dgm:cxn modelId="{A6420D86-B985-4025-A2CF-F9C5DBCAB6B2}" srcId="{0027E2A1-E62E-4A8F-BB3F-C88B778CAE74}" destId="{9CFC2766-A22A-461F-A13D-6AB58C6FF143}" srcOrd="0" destOrd="0" parTransId="{8999160A-60CB-4756-99FA-1C49EE7CEE4B}" sibTransId="{F3A690A8-5233-4F03-81AE-5B4BB96E5BFD}"/>
    <dgm:cxn modelId="{4B27E4B9-830E-4428-B754-810FFD40D052}" type="presOf" srcId="{0027E2A1-E62E-4A8F-BB3F-C88B778CAE74}" destId="{096FD76F-13AC-4923-A878-DFE1E986FA6F}" srcOrd="0" destOrd="0" presId="urn:microsoft.com/office/officeart/2005/8/layout/arrow3"/>
    <dgm:cxn modelId="{4A257B80-9722-42B3-B440-C83037B5EC59}" type="presParOf" srcId="{096FD76F-13AC-4923-A878-DFE1E986FA6F}" destId="{D9701683-E63B-4544-BE69-342802EFBADD}" srcOrd="0" destOrd="0" presId="urn:microsoft.com/office/officeart/2005/8/layout/arrow3"/>
    <dgm:cxn modelId="{1FB6BCD0-AE77-4503-B0B0-58184FB395F0}" type="presParOf" srcId="{096FD76F-13AC-4923-A878-DFE1E986FA6F}" destId="{8834C15A-A311-488E-A64F-0F565894469F}" srcOrd="1" destOrd="0" presId="urn:microsoft.com/office/officeart/2005/8/layout/arrow3"/>
    <dgm:cxn modelId="{03D98168-E13F-447C-80A0-9AB02FB46156}" type="presParOf" srcId="{096FD76F-13AC-4923-A878-DFE1E986FA6F}" destId="{5959DD16-BB96-42AC-AA69-7F1D37706F7B}" srcOrd="2" destOrd="0" presId="urn:microsoft.com/office/officeart/2005/8/layout/arrow3"/>
    <dgm:cxn modelId="{03AD3577-294E-493B-9153-EBE426132CA9}" type="presParOf" srcId="{096FD76F-13AC-4923-A878-DFE1E986FA6F}" destId="{2C59FDFB-E436-4922-A752-056AAE090B75}" srcOrd="3" destOrd="0" presId="urn:microsoft.com/office/officeart/2005/8/layout/arrow3"/>
    <dgm:cxn modelId="{AD861C66-5E1A-406B-ABAF-4FB2E1269A83}" type="presParOf" srcId="{096FD76F-13AC-4923-A878-DFE1E986FA6F}" destId="{DC7AFC18-29BE-4A14-95D6-553EC6AA6FE5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B1740C1-9408-49E1-82FF-0EBCB7B99D0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84E0D-B3FE-4BC8-8BB4-7A2D6C0E4121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Розыгрыш подарков.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DCB0DE1-3174-4891-962B-09F23F5EA542}" type="parTrans" cxnId="{0268B7D9-5E05-4121-9694-69C28ED8C9EE}">
      <dgm:prSet/>
      <dgm:spPr/>
      <dgm:t>
        <a:bodyPr/>
        <a:lstStyle/>
        <a:p>
          <a:endParaRPr lang="en-US"/>
        </a:p>
      </dgm:t>
    </dgm:pt>
    <dgm:pt modelId="{671E04AA-073C-41AD-BF24-E68CFBEBD196}" type="sibTrans" cxnId="{0268B7D9-5E05-4121-9694-69C28ED8C9E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AEA190E-16FC-47FC-821C-75FECE1B5782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Потери из-за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8BD81B8-61EE-4A96-A2B5-202CA7672A74}" type="parTrans" cxnId="{485A85E5-3A61-494E-AC28-BB932D466FEA}">
      <dgm:prSet/>
      <dgm:spPr/>
      <dgm:t>
        <a:bodyPr/>
        <a:lstStyle/>
        <a:p>
          <a:endParaRPr lang="en-US"/>
        </a:p>
      </dgm:t>
    </dgm:pt>
    <dgm:pt modelId="{4EAAE668-0785-4EA9-99CD-DF1AF7498CC8}" type="sibTrans" cxnId="{485A85E5-3A61-494E-AC28-BB932D466FE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3B9023-8485-4EA2-B2E6-36FE322662FB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Экономия клиентов в рамках каждого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бина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E9A1A3E-A7F5-48D0-A5C8-9B1916E24628}" type="parTrans" cxnId="{89283199-1846-4B3B-BA13-597A3773B694}">
      <dgm:prSet/>
      <dgm:spPr/>
      <dgm:t>
        <a:bodyPr/>
        <a:lstStyle/>
        <a:p>
          <a:endParaRPr lang="en-US"/>
        </a:p>
      </dgm:t>
    </dgm:pt>
    <dgm:pt modelId="{F8E97A49-B075-4AD9-8B95-9B33605DAEC6}" type="sibTrans" cxnId="{89283199-1846-4B3B-BA13-597A3773B69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7BBF208-D6C4-4678-B98C-71F28F8D5A95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Эффект от понижения скидок.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B4D600F-F49C-48AE-BAC1-FBBF47148747}" type="parTrans" cxnId="{149C7A8A-5E6F-4884-8EBA-E9831A3334FD}">
      <dgm:prSet/>
      <dgm:spPr/>
      <dgm:t>
        <a:bodyPr/>
        <a:lstStyle/>
        <a:p>
          <a:endParaRPr lang="en-US"/>
        </a:p>
      </dgm:t>
    </dgm:pt>
    <dgm:pt modelId="{E5E0101E-6D07-4B0E-95CD-457D998A1114}" type="sibTrans" cxnId="{149C7A8A-5E6F-4884-8EBA-E9831A3334FD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422BE467-9CEC-4CD6-B654-ECE7067DDBE7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Расчет суммарных денежных затрат на проведение транзакций.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EEFE85F-ECC6-4F49-BACF-1A8AC033A765}" type="parTrans" cxnId="{A24B0FBE-44D6-45C2-8D10-1E6DD9ECC5DC}">
      <dgm:prSet/>
      <dgm:spPr/>
      <dgm:t>
        <a:bodyPr/>
        <a:lstStyle/>
        <a:p>
          <a:endParaRPr lang="en-US"/>
        </a:p>
      </dgm:t>
    </dgm:pt>
    <dgm:pt modelId="{727CF744-4B7F-4CBA-B828-182E1F6322BF}" type="sibTrans" cxnId="{A24B0FBE-44D6-45C2-8D10-1E6DD9ECC5DC}">
      <dgm:prSet phldrT="05" phldr="0"/>
      <dgm:spPr/>
      <dgm:t>
        <a:bodyPr/>
        <a:lstStyle/>
        <a:p>
          <a:r>
            <a:rPr lang="en-US"/>
            <a:t>05</a:t>
          </a:r>
          <a:endParaRPr lang="en-US" dirty="0"/>
        </a:p>
      </dgm:t>
    </dgm:pt>
    <dgm:pt modelId="{D16DFE7B-8EBB-400A-8234-01A888C18F84}" type="pres">
      <dgm:prSet presAssocID="{9B1740C1-9408-49E1-82FF-0EBCB7B99D03}" presName="Name0" presStyleCnt="0">
        <dgm:presLayoutVars>
          <dgm:animLvl val="lvl"/>
          <dgm:resizeHandles val="exact"/>
        </dgm:presLayoutVars>
      </dgm:prSet>
      <dgm:spPr/>
    </dgm:pt>
    <dgm:pt modelId="{2902DD7E-4A3E-413B-B97D-036613D264A0}" type="pres">
      <dgm:prSet presAssocID="{CAA84E0D-B3FE-4BC8-8BB4-7A2D6C0E4121}" presName="compositeNode" presStyleCnt="0">
        <dgm:presLayoutVars>
          <dgm:bulletEnabled val="1"/>
        </dgm:presLayoutVars>
      </dgm:prSet>
      <dgm:spPr/>
    </dgm:pt>
    <dgm:pt modelId="{7DDA285B-0BF1-458F-94A6-76C58C201BE3}" type="pres">
      <dgm:prSet presAssocID="{CAA84E0D-B3FE-4BC8-8BB4-7A2D6C0E4121}" presName="bgRect" presStyleLbl="alignNode1" presStyleIdx="0" presStyleCnt="5"/>
      <dgm:spPr>
        <a:xfrm>
          <a:off x="6315" y="300560"/>
          <a:ext cx="1974242" cy="2369090"/>
        </a:xfrm>
        <a:prstGeom prst="rect">
          <a:avLst/>
        </a:prstGeom>
      </dgm:spPr>
    </dgm:pt>
    <dgm:pt modelId="{30197B95-2431-4CB5-941A-03815CF02784}" type="pres">
      <dgm:prSet presAssocID="{671E04AA-073C-41AD-BF24-E68CFBEBD196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336E5FA-90AF-426A-94DD-015FFAE98DBD}" type="pres">
      <dgm:prSet presAssocID="{CAA84E0D-B3FE-4BC8-8BB4-7A2D6C0E4121}" presName="nodeRect" presStyleLbl="alignNode1" presStyleIdx="0" presStyleCnt="5">
        <dgm:presLayoutVars>
          <dgm:bulletEnabled val="1"/>
        </dgm:presLayoutVars>
      </dgm:prSet>
      <dgm:spPr/>
    </dgm:pt>
    <dgm:pt modelId="{E860972D-4158-487B-A98F-AF2E22C2EFF4}" type="pres">
      <dgm:prSet presAssocID="{671E04AA-073C-41AD-BF24-E68CFBEBD196}" presName="sibTrans" presStyleCnt="0"/>
      <dgm:spPr/>
    </dgm:pt>
    <dgm:pt modelId="{42C72FA9-794A-4F30-A9AA-D29A99A8BC8E}" type="pres">
      <dgm:prSet presAssocID="{9AEA190E-16FC-47FC-821C-75FECE1B5782}" presName="compositeNode" presStyleCnt="0">
        <dgm:presLayoutVars>
          <dgm:bulletEnabled val="1"/>
        </dgm:presLayoutVars>
      </dgm:prSet>
      <dgm:spPr/>
    </dgm:pt>
    <dgm:pt modelId="{78EF3D84-5860-4D8A-80B2-64EE9FAFE8EA}" type="pres">
      <dgm:prSet presAssocID="{9AEA190E-16FC-47FC-821C-75FECE1B5782}" presName="bgRect" presStyleLbl="alignNode1" presStyleIdx="1" presStyleCnt="5"/>
      <dgm:spPr>
        <a:xfrm>
          <a:off x="2138497" y="300560"/>
          <a:ext cx="1974242" cy="2369090"/>
        </a:xfrm>
        <a:prstGeom prst="rect">
          <a:avLst/>
        </a:prstGeom>
      </dgm:spPr>
    </dgm:pt>
    <dgm:pt modelId="{F1A6EF17-707A-42D9-A141-35FE426F1B01}" type="pres">
      <dgm:prSet presAssocID="{4EAAE668-0785-4EA9-99CD-DF1AF7498CC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FD276EF-15E2-40DF-A541-F14A86E20B67}" type="pres">
      <dgm:prSet presAssocID="{9AEA190E-16FC-47FC-821C-75FECE1B5782}" presName="nodeRect" presStyleLbl="alignNode1" presStyleIdx="1" presStyleCnt="5">
        <dgm:presLayoutVars>
          <dgm:bulletEnabled val="1"/>
        </dgm:presLayoutVars>
      </dgm:prSet>
      <dgm:spPr/>
    </dgm:pt>
    <dgm:pt modelId="{DEAE48E0-2433-47AE-8490-983F66E4B87A}" type="pres">
      <dgm:prSet presAssocID="{4EAAE668-0785-4EA9-99CD-DF1AF7498CC8}" presName="sibTrans" presStyleCnt="0"/>
      <dgm:spPr/>
    </dgm:pt>
    <dgm:pt modelId="{386C0AD7-01AE-4152-875A-370F5BE2DC82}" type="pres">
      <dgm:prSet presAssocID="{9B3B9023-8485-4EA2-B2E6-36FE322662FB}" presName="compositeNode" presStyleCnt="0">
        <dgm:presLayoutVars>
          <dgm:bulletEnabled val="1"/>
        </dgm:presLayoutVars>
      </dgm:prSet>
      <dgm:spPr/>
    </dgm:pt>
    <dgm:pt modelId="{B637CF18-27CF-41ED-8AA1-42C5BC4A5673}" type="pres">
      <dgm:prSet presAssocID="{9B3B9023-8485-4EA2-B2E6-36FE322662FB}" presName="bgRect" presStyleLbl="alignNode1" presStyleIdx="2" presStyleCnt="5"/>
      <dgm:spPr>
        <a:xfrm>
          <a:off x="4270678" y="300560"/>
          <a:ext cx="1974242" cy="2369090"/>
        </a:xfrm>
        <a:prstGeom prst="rect">
          <a:avLst/>
        </a:prstGeom>
      </dgm:spPr>
    </dgm:pt>
    <dgm:pt modelId="{B8642E7E-1DD9-4EA8-8BD9-28C199DF0690}" type="pres">
      <dgm:prSet presAssocID="{F8E97A49-B075-4AD9-8B95-9B33605DAEC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A991A5F-2841-4215-AE93-6276BC8404F8}" type="pres">
      <dgm:prSet presAssocID="{9B3B9023-8485-4EA2-B2E6-36FE322662FB}" presName="nodeRect" presStyleLbl="alignNode1" presStyleIdx="2" presStyleCnt="5">
        <dgm:presLayoutVars>
          <dgm:bulletEnabled val="1"/>
        </dgm:presLayoutVars>
      </dgm:prSet>
      <dgm:spPr/>
    </dgm:pt>
    <dgm:pt modelId="{4FDCB8A6-DD1B-40A2-88FD-2306A49A3917}" type="pres">
      <dgm:prSet presAssocID="{F8E97A49-B075-4AD9-8B95-9B33605DAEC6}" presName="sibTrans" presStyleCnt="0"/>
      <dgm:spPr/>
    </dgm:pt>
    <dgm:pt modelId="{456C118E-C902-45AA-A5E1-E8C2EC0DF422}" type="pres">
      <dgm:prSet presAssocID="{17BBF208-D6C4-4678-B98C-71F28F8D5A95}" presName="compositeNode" presStyleCnt="0">
        <dgm:presLayoutVars>
          <dgm:bulletEnabled val="1"/>
        </dgm:presLayoutVars>
      </dgm:prSet>
      <dgm:spPr/>
    </dgm:pt>
    <dgm:pt modelId="{11090143-6230-4217-A42E-B788FEC181EE}" type="pres">
      <dgm:prSet presAssocID="{17BBF208-D6C4-4678-B98C-71F28F8D5A95}" presName="bgRect" presStyleLbl="alignNode1" presStyleIdx="3" presStyleCnt="5"/>
      <dgm:spPr>
        <a:xfrm>
          <a:off x="6402860" y="300560"/>
          <a:ext cx="1974242" cy="2369090"/>
        </a:xfrm>
        <a:prstGeom prst="rect">
          <a:avLst/>
        </a:prstGeom>
      </dgm:spPr>
    </dgm:pt>
    <dgm:pt modelId="{82A7739A-AF94-482B-A78A-0C84BF21D47B}" type="pres">
      <dgm:prSet presAssocID="{E5E0101E-6D07-4B0E-95CD-457D998A111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03926371-B0CC-44F2-8099-AB3557C86849}" type="pres">
      <dgm:prSet presAssocID="{17BBF208-D6C4-4678-B98C-71F28F8D5A95}" presName="nodeRect" presStyleLbl="alignNode1" presStyleIdx="3" presStyleCnt="5">
        <dgm:presLayoutVars>
          <dgm:bulletEnabled val="1"/>
        </dgm:presLayoutVars>
      </dgm:prSet>
      <dgm:spPr/>
    </dgm:pt>
    <dgm:pt modelId="{76B4BA57-E3B7-43ED-9905-DB946A94E9DF}" type="pres">
      <dgm:prSet presAssocID="{E5E0101E-6D07-4B0E-95CD-457D998A1114}" presName="sibTrans" presStyleCnt="0"/>
      <dgm:spPr/>
    </dgm:pt>
    <dgm:pt modelId="{4AB49563-894B-49E6-94DB-E0102B311B7A}" type="pres">
      <dgm:prSet presAssocID="{422BE467-9CEC-4CD6-B654-ECE7067DDBE7}" presName="compositeNode" presStyleCnt="0">
        <dgm:presLayoutVars>
          <dgm:bulletEnabled val="1"/>
        </dgm:presLayoutVars>
      </dgm:prSet>
      <dgm:spPr/>
    </dgm:pt>
    <dgm:pt modelId="{3AC2364D-73CE-4410-B4CB-711487E950AF}" type="pres">
      <dgm:prSet presAssocID="{422BE467-9CEC-4CD6-B654-ECE7067DDBE7}" presName="bgRect" presStyleLbl="alignNode1" presStyleIdx="4" presStyleCnt="5"/>
      <dgm:spPr>
        <a:xfrm>
          <a:off x="8535042" y="300560"/>
          <a:ext cx="1974242" cy="2369090"/>
        </a:xfrm>
        <a:prstGeom prst="rect">
          <a:avLst/>
        </a:prstGeom>
      </dgm:spPr>
    </dgm:pt>
    <dgm:pt modelId="{9F5270D1-C8AE-4239-A419-2CF1152C462E}" type="pres">
      <dgm:prSet presAssocID="{727CF744-4B7F-4CBA-B828-182E1F6322B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56520A25-5F9C-495A-B85E-70B876325E7A}" type="pres">
      <dgm:prSet presAssocID="{422BE467-9CEC-4CD6-B654-ECE7067DDBE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E03CD000-AAD2-451D-9502-81AA138D485E}" type="presOf" srcId="{CAA84E0D-B3FE-4BC8-8BB4-7A2D6C0E4121}" destId="{6336E5FA-90AF-426A-94DD-015FFAE98DBD}" srcOrd="1" destOrd="0" presId="urn:microsoft.com/office/officeart/2016/7/layout/LinearBlockProcessNumbered"/>
    <dgm:cxn modelId="{E9EE8B08-602E-4943-A98D-2E041C79DB2E}" type="presOf" srcId="{671E04AA-073C-41AD-BF24-E68CFBEBD196}" destId="{30197B95-2431-4CB5-941A-03815CF02784}" srcOrd="0" destOrd="0" presId="urn:microsoft.com/office/officeart/2016/7/layout/LinearBlockProcessNumbered"/>
    <dgm:cxn modelId="{237A685B-A40B-47FC-BE39-F30922898974}" type="presOf" srcId="{17BBF208-D6C4-4678-B98C-71F28F8D5A95}" destId="{03926371-B0CC-44F2-8099-AB3557C86849}" srcOrd="1" destOrd="0" presId="urn:microsoft.com/office/officeart/2016/7/layout/LinearBlockProcessNumbered"/>
    <dgm:cxn modelId="{6342AF61-2029-4482-88D1-1BC8468FBCDD}" type="presOf" srcId="{9AEA190E-16FC-47FC-821C-75FECE1B5782}" destId="{78EF3D84-5860-4D8A-80B2-64EE9FAFE8EA}" srcOrd="0" destOrd="0" presId="urn:microsoft.com/office/officeart/2016/7/layout/LinearBlockProcessNumbered"/>
    <dgm:cxn modelId="{9E59B244-0671-4287-AF96-8EADF7F5DF7F}" type="presOf" srcId="{E5E0101E-6D07-4B0E-95CD-457D998A1114}" destId="{82A7739A-AF94-482B-A78A-0C84BF21D47B}" srcOrd="0" destOrd="0" presId="urn:microsoft.com/office/officeart/2016/7/layout/LinearBlockProcessNumbered"/>
    <dgm:cxn modelId="{698FFC68-55F6-4889-8B73-9E1DCD4235D2}" type="presOf" srcId="{9AEA190E-16FC-47FC-821C-75FECE1B5782}" destId="{5FD276EF-15E2-40DF-A541-F14A86E20B67}" srcOrd="1" destOrd="0" presId="urn:microsoft.com/office/officeart/2016/7/layout/LinearBlockProcessNumbered"/>
    <dgm:cxn modelId="{D4D25B54-9B3D-4A30-8D80-E09AC339D637}" type="presOf" srcId="{422BE467-9CEC-4CD6-B654-ECE7067DDBE7}" destId="{56520A25-5F9C-495A-B85E-70B876325E7A}" srcOrd="1" destOrd="0" presId="urn:microsoft.com/office/officeart/2016/7/layout/LinearBlockProcessNumbered"/>
    <dgm:cxn modelId="{13F66959-6FB9-49D6-9624-349412E044CB}" type="presOf" srcId="{CAA84E0D-B3FE-4BC8-8BB4-7A2D6C0E4121}" destId="{7DDA285B-0BF1-458F-94A6-76C58C201BE3}" srcOrd="0" destOrd="0" presId="urn:microsoft.com/office/officeart/2016/7/layout/LinearBlockProcessNumbered"/>
    <dgm:cxn modelId="{149C7A8A-5E6F-4884-8EBA-E9831A3334FD}" srcId="{9B1740C1-9408-49E1-82FF-0EBCB7B99D03}" destId="{17BBF208-D6C4-4678-B98C-71F28F8D5A95}" srcOrd="3" destOrd="0" parTransId="{6B4D600F-F49C-48AE-BAC1-FBBF47148747}" sibTransId="{E5E0101E-6D07-4B0E-95CD-457D998A1114}"/>
    <dgm:cxn modelId="{D7D3D98B-38F2-4E6A-B0AF-7B4948099062}" type="presOf" srcId="{9B3B9023-8485-4EA2-B2E6-36FE322662FB}" destId="{B637CF18-27CF-41ED-8AA1-42C5BC4A5673}" srcOrd="0" destOrd="0" presId="urn:microsoft.com/office/officeart/2016/7/layout/LinearBlockProcessNumbered"/>
    <dgm:cxn modelId="{FC013390-1460-4418-A3EE-C3F5F17845AE}" type="presOf" srcId="{9B1740C1-9408-49E1-82FF-0EBCB7B99D03}" destId="{D16DFE7B-8EBB-400A-8234-01A888C18F84}" srcOrd="0" destOrd="0" presId="urn:microsoft.com/office/officeart/2016/7/layout/LinearBlockProcessNumbered"/>
    <dgm:cxn modelId="{89283199-1846-4B3B-BA13-597A3773B694}" srcId="{9B1740C1-9408-49E1-82FF-0EBCB7B99D03}" destId="{9B3B9023-8485-4EA2-B2E6-36FE322662FB}" srcOrd="2" destOrd="0" parTransId="{6E9A1A3E-A7F5-48D0-A5C8-9B1916E24628}" sibTransId="{F8E97A49-B075-4AD9-8B95-9B33605DAEC6}"/>
    <dgm:cxn modelId="{86F2AAAA-021D-49A4-A446-A6C70396D6ED}" type="presOf" srcId="{F8E97A49-B075-4AD9-8B95-9B33605DAEC6}" destId="{B8642E7E-1DD9-4EA8-8BD9-28C199DF0690}" srcOrd="0" destOrd="0" presId="urn:microsoft.com/office/officeart/2016/7/layout/LinearBlockProcessNumbered"/>
    <dgm:cxn modelId="{6EDBACAC-97A6-40BA-954C-C30DA4E06097}" type="presOf" srcId="{9B3B9023-8485-4EA2-B2E6-36FE322662FB}" destId="{FA991A5F-2841-4215-AE93-6276BC8404F8}" srcOrd="1" destOrd="0" presId="urn:microsoft.com/office/officeart/2016/7/layout/LinearBlockProcessNumbered"/>
    <dgm:cxn modelId="{31E44BBA-833D-41FF-BA94-2D132BEA2EDA}" type="presOf" srcId="{727CF744-4B7F-4CBA-B828-182E1F6322BF}" destId="{9F5270D1-C8AE-4239-A419-2CF1152C462E}" srcOrd="0" destOrd="0" presId="urn:microsoft.com/office/officeart/2016/7/layout/LinearBlockProcessNumbered"/>
    <dgm:cxn modelId="{A24B0FBE-44D6-45C2-8D10-1E6DD9ECC5DC}" srcId="{9B1740C1-9408-49E1-82FF-0EBCB7B99D03}" destId="{422BE467-9CEC-4CD6-B654-ECE7067DDBE7}" srcOrd="4" destOrd="0" parTransId="{2EEFE85F-ECC6-4F49-BACF-1A8AC033A765}" sibTransId="{727CF744-4B7F-4CBA-B828-182E1F6322BF}"/>
    <dgm:cxn modelId="{FE687DD2-BB87-4BD7-907A-5BB5A5D9BCD4}" type="presOf" srcId="{4EAAE668-0785-4EA9-99CD-DF1AF7498CC8}" destId="{F1A6EF17-707A-42D9-A141-35FE426F1B01}" srcOrd="0" destOrd="0" presId="urn:microsoft.com/office/officeart/2016/7/layout/LinearBlockProcessNumbered"/>
    <dgm:cxn modelId="{0268B7D9-5E05-4121-9694-69C28ED8C9EE}" srcId="{9B1740C1-9408-49E1-82FF-0EBCB7B99D03}" destId="{CAA84E0D-B3FE-4BC8-8BB4-7A2D6C0E4121}" srcOrd="0" destOrd="0" parTransId="{2DCB0DE1-3174-4891-962B-09F23F5EA542}" sibTransId="{671E04AA-073C-41AD-BF24-E68CFBEBD196}"/>
    <dgm:cxn modelId="{E6A279DA-F19F-4CEC-94F3-39EB91605275}" type="presOf" srcId="{422BE467-9CEC-4CD6-B654-ECE7067DDBE7}" destId="{3AC2364D-73CE-4410-B4CB-711487E950AF}" srcOrd="0" destOrd="0" presId="urn:microsoft.com/office/officeart/2016/7/layout/LinearBlockProcessNumbered"/>
    <dgm:cxn modelId="{BF8F69E0-B55D-4BA5-8428-C1A65604B39E}" type="presOf" srcId="{17BBF208-D6C4-4678-B98C-71F28F8D5A95}" destId="{11090143-6230-4217-A42E-B788FEC181EE}" srcOrd="0" destOrd="0" presId="urn:microsoft.com/office/officeart/2016/7/layout/LinearBlockProcessNumbered"/>
    <dgm:cxn modelId="{485A85E5-3A61-494E-AC28-BB932D466FEA}" srcId="{9B1740C1-9408-49E1-82FF-0EBCB7B99D03}" destId="{9AEA190E-16FC-47FC-821C-75FECE1B5782}" srcOrd="1" destOrd="0" parTransId="{58BD81B8-61EE-4A96-A2B5-202CA7672A74}" sibTransId="{4EAAE668-0785-4EA9-99CD-DF1AF7498CC8}"/>
    <dgm:cxn modelId="{1E3B64EA-FEBF-479B-982B-8550BFAC4360}" type="presParOf" srcId="{D16DFE7B-8EBB-400A-8234-01A888C18F84}" destId="{2902DD7E-4A3E-413B-B97D-036613D264A0}" srcOrd="0" destOrd="0" presId="urn:microsoft.com/office/officeart/2016/7/layout/LinearBlockProcessNumbered"/>
    <dgm:cxn modelId="{473D4E33-ADB5-4785-9124-905D057FED05}" type="presParOf" srcId="{2902DD7E-4A3E-413B-B97D-036613D264A0}" destId="{7DDA285B-0BF1-458F-94A6-76C58C201BE3}" srcOrd="0" destOrd="0" presId="urn:microsoft.com/office/officeart/2016/7/layout/LinearBlockProcessNumbered"/>
    <dgm:cxn modelId="{0FE8111A-5B0F-4B04-99F1-5FF89F990087}" type="presParOf" srcId="{2902DD7E-4A3E-413B-B97D-036613D264A0}" destId="{30197B95-2431-4CB5-941A-03815CF02784}" srcOrd="1" destOrd="0" presId="urn:microsoft.com/office/officeart/2016/7/layout/LinearBlockProcessNumbered"/>
    <dgm:cxn modelId="{91AFB567-DAE6-41E9-B0B6-E1E0149A8649}" type="presParOf" srcId="{2902DD7E-4A3E-413B-B97D-036613D264A0}" destId="{6336E5FA-90AF-426A-94DD-015FFAE98DBD}" srcOrd="2" destOrd="0" presId="urn:microsoft.com/office/officeart/2016/7/layout/LinearBlockProcessNumbered"/>
    <dgm:cxn modelId="{E0382739-39BF-48D2-9E34-9F3ADAA23161}" type="presParOf" srcId="{D16DFE7B-8EBB-400A-8234-01A888C18F84}" destId="{E860972D-4158-487B-A98F-AF2E22C2EFF4}" srcOrd="1" destOrd="0" presId="urn:microsoft.com/office/officeart/2016/7/layout/LinearBlockProcessNumbered"/>
    <dgm:cxn modelId="{CD3205E4-633C-4E98-AB12-FBB8696CCF6C}" type="presParOf" srcId="{D16DFE7B-8EBB-400A-8234-01A888C18F84}" destId="{42C72FA9-794A-4F30-A9AA-D29A99A8BC8E}" srcOrd="2" destOrd="0" presId="urn:microsoft.com/office/officeart/2016/7/layout/LinearBlockProcessNumbered"/>
    <dgm:cxn modelId="{3DFE8CF9-F36A-4F05-8A94-C08CC9C82BCF}" type="presParOf" srcId="{42C72FA9-794A-4F30-A9AA-D29A99A8BC8E}" destId="{78EF3D84-5860-4D8A-80B2-64EE9FAFE8EA}" srcOrd="0" destOrd="0" presId="urn:microsoft.com/office/officeart/2016/7/layout/LinearBlockProcessNumbered"/>
    <dgm:cxn modelId="{88F63156-BAD7-4FA1-96C5-8B21DEC32FEC}" type="presParOf" srcId="{42C72FA9-794A-4F30-A9AA-D29A99A8BC8E}" destId="{F1A6EF17-707A-42D9-A141-35FE426F1B01}" srcOrd="1" destOrd="0" presId="urn:microsoft.com/office/officeart/2016/7/layout/LinearBlockProcessNumbered"/>
    <dgm:cxn modelId="{8759E661-1EB2-4A42-B37F-8ABF39050001}" type="presParOf" srcId="{42C72FA9-794A-4F30-A9AA-D29A99A8BC8E}" destId="{5FD276EF-15E2-40DF-A541-F14A86E20B67}" srcOrd="2" destOrd="0" presId="urn:microsoft.com/office/officeart/2016/7/layout/LinearBlockProcessNumbered"/>
    <dgm:cxn modelId="{0BC21852-73A4-4A1D-A18F-A5C944CCD629}" type="presParOf" srcId="{D16DFE7B-8EBB-400A-8234-01A888C18F84}" destId="{DEAE48E0-2433-47AE-8490-983F66E4B87A}" srcOrd="3" destOrd="0" presId="urn:microsoft.com/office/officeart/2016/7/layout/LinearBlockProcessNumbered"/>
    <dgm:cxn modelId="{C5D848CD-F04B-452E-BCF0-EAD7BBB0F2D5}" type="presParOf" srcId="{D16DFE7B-8EBB-400A-8234-01A888C18F84}" destId="{386C0AD7-01AE-4152-875A-370F5BE2DC82}" srcOrd="4" destOrd="0" presId="urn:microsoft.com/office/officeart/2016/7/layout/LinearBlockProcessNumbered"/>
    <dgm:cxn modelId="{AC947E40-8D1F-48B8-A98F-83761C4DFF1E}" type="presParOf" srcId="{386C0AD7-01AE-4152-875A-370F5BE2DC82}" destId="{B637CF18-27CF-41ED-8AA1-42C5BC4A5673}" srcOrd="0" destOrd="0" presId="urn:microsoft.com/office/officeart/2016/7/layout/LinearBlockProcessNumbered"/>
    <dgm:cxn modelId="{4F4A3715-721D-46E7-9275-DF6923159939}" type="presParOf" srcId="{386C0AD7-01AE-4152-875A-370F5BE2DC82}" destId="{B8642E7E-1DD9-4EA8-8BD9-28C199DF0690}" srcOrd="1" destOrd="0" presId="urn:microsoft.com/office/officeart/2016/7/layout/LinearBlockProcessNumbered"/>
    <dgm:cxn modelId="{1FFDE720-769C-4D30-A997-C38FC4DEC3B7}" type="presParOf" srcId="{386C0AD7-01AE-4152-875A-370F5BE2DC82}" destId="{FA991A5F-2841-4215-AE93-6276BC8404F8}" srcOrd="2" destOrd="0" presId="urn:microsoft.com/office/officeart/2016/7/layout/LinearBlockProcessNumbered"/>
    <dgm:cxn modelId="{4A5EA75E-5625-4571-A5F6-CDDA23D029C7}" type="presParOf" srcId="{D16DFE7B-8EBB-400A-8234-01A888C18F84}" destId="{4FDCB8A6-DD1B-40A2-88FD-2306A49A3917}" srcOrd="5" destOrd="0" presId="urn:microsoft.com/office/officeart/2016/7/layout/LinearBlockProcessNumbered"/>
    <dgm:cxn modelId="{9EB29500-C083-43CB-ABB4-C8412F131274}" type="presParOf" srcId="{D16DFE7B-8EBB-400A-8234-01A888C18F84}" destId="{456C118E-C902-45AA-A5E1-E8C2EC0DF422}" srcOrd="6" destOrd="0" presId="urn:microsoft.com/office/officeart/2016/7/layout/LinearBlockProcessNumbered"/>
    <dgm:cxn modelId="{B462F9DC-5BAD-4676-AF14-D4BA7E3C7D9C}" type="presParOf" srcId="{456C118E-C902-45AA-A5E1-E8C2EC0DF422}" destId="{11090143-6230-4217-A42E-B788FEC181EE}" srcOrd="0" destOrd="0" presId="urn:microsoft.com/office/officeart/2016/7/layout/LinearBlockProcessNumbered"/>
    <dgm:cxn modelId="{1DCBEE57-779A-44AA-9997-F8B0030CC16C}" type="presParOf" srcId="{456C118E-C902-45AA-A5E1-E8C2EC0DF422}" destId="{82A7739A-AF94-482B-A78A-0C84BF21D47B}" srcOrd="1" destOrd="0" presId="urn:microsoft.com/office/officeart/2016/7/layout/LinearBlockProcessNumbered"/>
    <dgm:cxn modelId="{9C16D1D5-E936-4A0D-8830-B3CCC11E1B72}" type="presParOf" srcId="{456C118E-C902-45AA-A5E1-E8C2EC0DF422}" destId="{03926371-B0CC-44F2-8099-AB3557C86849}" srcOrd="2" destOrd="0" presId="urn:microsoft.com/office/officeart/2016/7/layout/LinearBlockProcessNumbered"/>
    <dgm:cxn modelId="{24788DCE-CD32-47B3-A3CC-27ED90ECFC4B}" type="presParOf" srcId="{D16DFE7B-8EBB-400A-8234-01A888C18F84}" destId="{76B4BA57-E3B7-43ED-9905-DB946A94E9DF}" srcOrd="7" destOrd="0" presId="urn:microsoft.com/office/officeart/2016/7/layout/LinearBlockProcessNumbered"/>
    <dgm:cxn modelId="{21609B97-7E46-4B3B-9E46-09740D961B7D}" type="presParOf" srcId="{D16DFE7B-8EBB-400A-8234-01A888C18F84}" destId="{4AB49563-894B-49E6-94DB-E0102B311B7A}" srcOrd="8" destOrd="0" presId="urn:microsoft.com/office/officeart/2016/7/layout/LinearBlockProcessNumbered"/>
    <dgm:cxn modelId="{B19CD596-E7F6-42B4-AAAB-B3A6230739AA}" type="presParOf" srcId="{4AB49563-894B-49E6-94DB-E0102B311B7A}" destId="{3AC2364D-73CE-4410-B4CB-711487E950AF}" srcOrd="0" destOrd="0" presId="urn:microsoft.com/office/officeart/2016/7/layout/LinearBlockProcessNumbered"/>
    <dgm:cxn modelId="{46BD03ED-FC1A-489A-B21F-4921B2E8AC03}" type="presParOf" srcId="{4AB49563-894B-49E6-94DB-E0102B311B7A}" destId="{9F5270D1-C8AE-4239-A419-2CF1152C462E}" srcOrd="1" destOrd="0" presId="urn:microsoft.com/office/officeart/2016/7/layout/LinearBlockProcessNumbered"/>
    <dgm:cxn modelId="{E4907674-9536-4F1C-A91B-286D0DF0A2EA}" type="presParOf" srcId="{4AB49563-894B-49E6-94DB-E0102B311B7A}" destId="{56520A25-5F9C-495A-B85E-70B876325E7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B1740C1-9408-49E1-82FF-0EBCB7B99D0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84E0D-B3FE-4BC8-8BB4-7A2D6C0E4121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Розыгрыш подарков.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DCB0DE1-3174-4891-962B-09F23F5EA542}" type="parTrans" cxnId="{0268B7D9-5E05-4121-9694-69C28ED8C9EE}">
      <dgm:prSet/>
      <dgm:spPr/>
      <dgm:t>
        <a:bodyPr/>
        <a:lstStyle/>
        <a:p>
          <a:endParaRPr lang="en-US"/>
        </a:p>
      </dgm:t>
    </dgm:pt>
    <dgm:pt modelId="{671E04AA-073C-41AD-BF24-E68CFBEBD196}" type="sibTrans" cxnId="{0268B7D9-5E05-4121-9694-69C28ED8C9E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AEA190E-16FC-47FC-821C-75FECE1B5782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Потери из-за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8BD81B8-61EE-4A96-A2B5-202CA7672A74}" type="parTrans" cxnId="{485A85E5-3A61-494E-AC28-BB932D466FEA}">
      <dgm:prSet/>
      <dgm:spPr/>
      <dgm:t>
        <a:bodyPr/>
        <a:lstStyle/>
        <a:p>
          <a:endParaRPr lang="en-US"/>
        </a:p>
      </dgm:t>
    </dgm:pt>
    <dgm:pt modelId="{4EAAE668-0785-4EA9-99CD-DF1AF7498CC8}" type="sibTrans" cxnId="{485A85E5-3A61-494E-AC28-BB932D466FE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3B9023-8485-4EA2-B2E6-36FE322662FB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Экономия клиентов в рамках каждого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бина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E9A1A3E-A7F5-48D0-A5C8-9B1916E24628}" type="parTrans" cxnId="{89283199-1846-4B3B-BA13-597A3773B694}">
      <dgm:prSet/>
      <dgm:spPr/>
      <dgm:t>
        <a:bodyPr/>
        <a:lstStyle/>
        <a:p>
          <a:endParaRPr lang="en-US"/>
        </a:p>
      </dgm:t>
    </dgm:pt>
    <dgm:pt modelId="{F8E97A49-B075-4AD9-8B95-9B33605DAEC6}" type="sibTrans" cxnId="{89283199-1846-4B3B-BA13-597A3773B69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7BBF208-D6C4-4678-B98C-71F28F8D5A95}">
      <dgm:prSet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Эффект от понижения скидок.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B4D600F-F49C-48AE-BAC1-FBBF47148747}" type="parTrans" cxnId="{149C7A8A-5E6F-4884-8EBA-E9831A3334FD}">
      <dgm:prSet/>
      <dgm:spPr/>
      <dgm:t>
        <a:bodyPr/>
        <a:lstStyle/>
        <a:p>
          <a:endParaRPr lang="en-US"/>
        </a:p>
      </dgm:t>
    </dgm:pt>
    <dgm:pt modelId="{E5E0101E-6D07-4B0E-95CD-457D998A1114}" type="sibTrans" cxnId="{149C7A8A-5E6F-4884-8EBA-E9831A3334FD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422BE467-9CEC-4CD6-B654-ECE7067DDBE7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95011" tIns="0" rIns="195011" bIns="330200" numCol="1" spcCol="1270" anchor="t" anchorCtr="0"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Расчет суммарных денежных затрат на проведение транзакций.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EEFE85F-ECC6-4F49-BACF-1A8AC033A765}" type="parTrans" cxnId="{A24B0FBE-44D6-45C2-8D10-1E6DD9ECC5DC}">
      <dgm:prSet/>
      <dgm:spPr/>
      <dgm:t>
        <a:bodyPr/>
        <a:lstStyle/>
        <a:p>
          <a:endParaRPr lang="en-US"/>
        </a:p>
      </dgm:t>
    </dgm:pt>
    <dgm:pt modelId="{727CF744-4B7F-4CBA-B828-182E1F6322BF}" type="sibTrans" cxnId="{A24B0FBE-44D6-45C2-8D10-1E6DD9ECC5DC}">
      <dgm:prSet phldrT="05" phldr="0"/>
      <dgm:spPr/>
      <dgm:t>
        <a:bodyPr/>
        <a:lstStyle/>
        <a:p>
          <a:r>
            <a:rPr lang="en-US"/>
            <a:t>05</a:t>
          </a:r>
          <a:endParaRPr lang="en-US" dirty="0"/>
        </a:p>
      </dgm:t>
    </dgm:pt>
    <dgm:pt modelId="{D16DFE7B-8EBB-400A-8234-01A888C18F84}" type="pres">
      <dgm:prSet presAssocID="{9B1740C1-9408-49E1-82FF-0EBCB7B99D03}" presName="Name0" presStyleCnt="0">
        <dgm:presLayoutVars>
          <dgm:animLvl val="lvl"/>
          <dgm:resizeHandles val="exact"/>
        </dgm:presLayoutVars>
      </dgm:prSet>
      <dgm:spPr/>
    </dgm:pt>
    <dgm:pt modelId="{2902DD7E-4A3E-413B-B97D-036613D264A0}" type="pres">
      <dgm:prSet presAssocID="{CAA84E0D-B3FE-4BC8-8BB4-7A2D6C0E4121}" presName="compositeNode" presStyleCnt="0">
        <dgm:presLayoutVars>
          <dgm:bulletEnabled val="1"/>
        </dgm:presLayoutVars>
      </dgm:prSet>
      <dgm:spPr/>
    </dgm:pt>
    <dgm:pt modelId="{7DDA285B-0BF1-458F-94A6-76C58C201BE3}" type="pres">
      <dgm:prSet presAssocID="{CAA84E0D-B3FE-4BC8-8BB4-7A2D6C0E4121}" presName="bgRect" presStyleLbl="alignNode1" presStyleIdx="0" presStyleCnt="5"/>
      <dgm:spPr>
        <a:xfrm>
          <a:off x="6315" y="300560"/>
          <a:ext cx="1974242" cy="2369090"/>
        </a:xfrm>
        <a:prstGeom prst="rect">
          <a:avLst/>
        </a:prstGeom>
      </dgm:spPr>
    </dgm:pt>
    <dgm:pt modelId="{30197B95-2431-4CB5-941A-03815CF02784}" type="pres">
      <dgm:prSet presAssocID="{671E04AA-073C-41AD-BF24-E68CFBEBD196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6336E5FA-90AF-426A-94DD-015FFAE98DBD}" type="pres">
      <dgm:prSet presAssocID="{CAA84E0D-B3FE-4BC8-8BB4-7A2D6C0E4121}" presName="nodeRect" presStyleLbl="alignNode1" presStyleIdx="0" presStyleCnt="5">
        <dgm:presLayoutVars>
          <dgm:bulletEnabled val="1"/>
        </dgm:presLayoutVars>
      </dgm:prSet>
      <dgm:spPr/>
    </dgm:pt>
    <dgm:pt modelId="{E860972D-4158-487B-A98F-AF2E22C2EFF4}" type="pres">
      <dgm:prSet presAssocID="{671E04AA-073C-41AD-BF24-E68CFBEBD196}" presName="sibTrans" presStyleCnt="0"/>
      <dgm:spPr/>
    </dgm:pt>
    <dgm:pt modelId="{42C72FA9-794A-4F30-A9AA-D29A99A8BC8E}" type="pres">
      <dgm:prSet presAssocID="{9AEA190E-16FC-47FC-821C-75FECE1B5782}" presName="compositeNode" presStyleCnt="0">
        <dgm:presLayoutVars>
          <dgm:bulletEnabled val="1"/>
        </dgm:presLayoutVars>
      </dgm:prSet>
      <dgm:spPr/>
    </dgm:pt>
    <dgm:pt modelId="{78EF3D84-5860-4D8A-80B2-64EE9FAFE8EA}" type="pres">
      <dgm:prSet presAssocID="{9AEA190E-16FC-47FC-821C-75FECE1B5782}" presName="bgRect" presStyleLbl="alignNode1" presStyleIdx="1" presStyleCnt="5"/>
      <dgm:spPr>
        <a:xfrm>
          <a:off x="2138497" y="300560"/>
          <a:ext cx="1974242" cy="2369090"/>
        </a:xfrm>
        <a:prstGeom prst="rect">
          <a:avLst/>
        </a:prstGeom>
      </dgm:spPr>
    </dgm:pt>
    <dgm:pt modelId="{F1A6EF17-707A-42D9-A141-35FE426F1B01}" type="pres">
      <dgm:prSet presAssocID="{4EAAE668-0785-4EA9-99CD-DF1AF7498CC8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FD276EF-15E2-40DF-A541-F14A86E20B67}" type="pres">
      <dgm:prSet presAssocID="{9AEA190E-16FC-47FC-821C-75FECE1B5782}" presName="nodeRect" presStyleLbl="alignNode1" presStyleIdx="1" presStyleCnt="5">
        <dgm:presLayoutVars>
          <dgm:bulletEnabled val="1"/>
        </dgm:presLayoutVars>
      </dgm:prSet>
      <dgm:spPr/>
    </dgm:pt>
    <dgm:pt modelId="{DEAE48E0-2433-47AE-8490-983F66E4B87A}" type="pres">
      <dgm:prSet presAssocID="{4EAAE668-0785-4EA9-99CD-DF1AF7498CC8}" presName="sibTrans" presStyleCnt="0"/>
      <dgm:spPr/>
    </dgm:pt>
    <dgm:pt modelId="{386C0AD7-01AE-4152-875A-370F5BE2DC82}" type="pres">
      <dgm:prSet presAssocID="{9B3B9023-8485-4EA2-B2E6-36FE322662FB}" presName="compositeNode" presStyleCnt="0">
        <dgm:presLayoutVars>
          <dgm:bulletEnabled val="1"/>
        </dgm:presLayoutVars>
      </dgm:prSet>
      <dgm:spPr/>
    </dgm:pt>
    <dgm:pt modelId="{B637CF18-27CF-41ED-8AA1-42C5BC4A5673}" type="pres">
      <dgm:prSet presAssocID="{9B3B9023-8485-4EA2-B2E6-36FE322662FB}" presName="bgRect" presStyleLbl="alignNode1" presStyleIdx="2" presStyleCnt="5"/>
      <dgm:spPr>
        <a:xfrm>
          <a:off x="4270678" y="300560"/>
          <a:ext cx="1974242" cy="2369090"/>
        </a:xfrm>
        <a:prstGeom prst="rect">
          <a:avLst/>
        </a:prstGeom>
      </dgm:spPr>
    </dgm:pt>
    <dgm:pt modelId="{B8642E7E-1DD9-4EA8-8BD9-28C199DF0690}" type="pres">
      <dgm:prSet presAssocID="{F8E97A49-B075-4AD9-8B95-9B33605DAEC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A991A5F-2841-4215-AE93-6276BC8404F8}" type="pres">
      <dgm:prSet presAssocID="{9B3B9023-8485-4EA2-B2E6-36FE322662FB}" presName="nodeRect" presStyleLbl="alignNode1" presStyleIdx="2" presStyleCnt="5">
        <dgm:presLayoutVars>
          <dgm:bulletEnabled val="1"/>
        </dgm:presLayoutVars>
      </dgm:prSet>
      <dgm:spPr/>
    </dgm:pt>
    <dgm:pt modelId="{4FDCB8A6-DD1B-40A2-88FD-2306A49A3917}" type="pres">
      <dgm:prSet presAssocID="{F8E97A49-B075-4AD9-8B95-9B33605DAEC6}" presName="sibTrans" presStyleCnt="0"/>
      <dgm:spPr/>
    </dgm:pt>
    <dgm:pt modelId="{456C118E-C902-45AA-A5E1-E8C2EC0DF422}" type="pres">
      <dgm:prSet presAssocID="{17BBF208-D6C4-4678-B98C-71F28F8D5A95}" presName="compositeNode" presStyleCnt="0">
        <dgm:presLayoutVars>
          <dgm:bulletEnabled val="1"/>
        </dgm:presLayoutVars>
      </dgm:prSet>
      <dgm:spPr/>
    </dgm:pt>
    <dgm:pt modelId="{11090143-6230-4217-A42E-B788FEC181EE}" type="pres">
      <dgm:prSet presAssocID="{17BBF208-D6C4-4678-B98C-71F28F8D5A95}" presName="bgRect" presStyleLbl="alignNode1" presStyleIdx="3" presStyleCnt="5"/>
      <dgm:spPr>
        <a:xfrm>
          <a:off x="6402860" y="300560"/>
          <a:ext cx="1974242" cy="2369090"/>
        </a:xfrm>
        <a:prstGeom prst="rect">
          <a:avLst/>
        </a:prstGeom>
      </dgm:spPr>
    </dgm:pt>
    <dgm:pt modelId="{82A7739A-AF94-482B-A78A-0C84BF21D47B}" type="pres">
      <dgm:prSet presAssocID="{E5E0101E-6D07-4B0E-95CD-457D998A111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03926371-B0CC-44F2-8099-AB3557C86849}" type="pres">
      <dgm:prSet presAssocID="{17BBF208-D6C4-4678-B98C-71F28F8D5A95}" presName="nodeRect" presStyleLbl="alignNode1" presStyleIdx="3" presStyleCnt="5">
        <dgm:presLayoutVars>
          <dgm:bulletEnabled val="1"/>
        </dgm:presLayoutVars>
      </dgm:prSet>
      <dgm:spPr/>
    </dgm:pt>
    <dgm:pt modelId="{76B4BA57-E3B7-43ED-9905-DB946A94E9DF}" type="pres">
      <dgm:prSet presAssocID="{E5E0101E-6D07-4B0E-95CD-457D998A1114}" presName="sibTrans" presStyleCnt="0"/>
      <dgm:spPr/>
    </dgm:pt>
    <dgm:pt modelId="{4AB49563-894B-49E6-94DB-E0102B311B7A}" type="pres">
      <dgm:prSet presAssocID="{422BE467-9CEC-4CD6-B654-ECE7067DDBE7}" presName="compositeNode" presStyleCnt="0">
        <dgm:presLayoutVars>
          <dgm:bulletEnabled val="1"/>
        </dgm:presLayoutVars>
      </dgm:prSet>
      <dgm:spPr/>
    </dgm:pt>
    <dgm:pt modelId="{3AC2364D-73CE-4410-B4CB-711487E950AF}" type="pres">
      <dgm:prSet presAssocID="{422BE467-9CEC-4CD6-B654-ECE7067DDBE7}" presName="bgRect" presStyleLbl="alignNode1" presStyleIdx="4" presStyleCnt="5"/>
      <dgm:spPr>
        <a:xfrm>
          <a:off x="8535042" y="300560"/>
          <a:ext cx="1974242" cy="2369090"/>
        </a:xfrm>
        <a:prstGeom prst="rect">
          <a:avLst/>
        </a:prstGeom>
      </dgm:spPr>
    </dgm:pt>
    <dgm:pt modelId="{9F5270D1-C8AE-4239-A419-2CF1152C462E}" type="pres">
      <dgm:prSet presAssocID="{727CF744-4B7F-4CBA-B828-182E1F6322BF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56520A25-5F9C-495A-B85E-70B876325E7A}" type="pres">
      <dgm:prSet presAssocID="{422BE467-9CEC-4CD6-B654-ECE7067DDBE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E03CD000-AAD2-451D-9502-81AA138D485E}" type="presOf" srcId="{CAA84E0D-B3FE-4BC8-8BB4-7A2D6C0E4121}" destId="{6336E5FA-90AF-426A-94DD-015FFAE98DBD}" srcOrd="1" destOrd="0" presId="urn:microsoft.com/office/officeart/2016/7/layout/LinearBlockProcessNumbered"/>
    <dgm:cxn modelId="{E9EE8B08-602E-4943-A98D-2E041C79DB2E}" type="presOf" srcId="{671E04AA-073C-41AD-BF24-E68CFBEBD196}" destId="{30197B95-2431-4CB5-941A-03815CF02784}" srcOrd="0" destOrd="0" presId="urn:microsoft.com/office/officeart/2016/7/layout/LinearBlockProcessNumbered"/>
    <dgm:cxn modelId="{237A685B-A40B-47FC-BE39-F30922898974}" type="presOf" srcId="{17BBF208-D6C4-4678-B98C-71F28F8D5A95}" destId="{03926371-B0CC-44F2-8099-AB3557C86849}" srcOrd="1" destOrd="0" presId="urn:microsoft.com/office/officeart/2016/7/layout/LinearBlockProcessNumbered"/>
    <dgm:cxn modelId="{6342AF61-2029-4482-88D1-1BC8468FBCDD}" type="presOf" srcId="{9AEA190E-16FC-47FC-821C-75FECE1B5782}" destId="{78EF3D84-5860-4D8A-80B2-64EE9FAFE8EA}" srcOrd="0" destOrd="0" presId="urn:microsoft.com/office/officeart/2016/7/layout/LinearBlockProcessNumbered"/>
    <dgm:cxn modelId="{9E59B244-0671-4287-AF96-8EADF7F5DF7F}" type="presOf" srcId="{E5E0101E-6D07-4B0E-95CD-457D998A1114}" destId="{82A7739A-AF94-482B-A78A-0C84BF21D47B}" srcOrd="0" destOrd="0" presId="urn:microsoft.com/office/officeart/2016/7/layout/LinearBlockProcessNumbered"/>
    <dgm:cxn modelId="{698FFC68-55F6-4889-8B73-9E1DCD4235D2}" type="presOf" srcId="{9AEA190E-16FC-47FC-821C-75FECE1B5782}" destId="{5FD276EF-15E2-40DF-A541-F14A86E20B67}" srcOrd="1" destOrd="0" presId="urn:microsoft.com/office/officeart/2016/7/layout/LinearBlockProcessNumbered"/>
    <dgm:cxn modelId="{D4D25B54-9B3D-4A30-8D80-E09AC339D637}" type="presOf" srcId="{422BE467-9CEC-4CD6-B654-ECE7067DDBE7}" destId="{56520A25-5F9C-495A-B85E-70B876325E7A}" srcOrd="1" destOrd="0" presId="urn:microsoft.com/office/officeart/2016/7/layout/LinearBlockProcessNumbered"/>
    <dgm:cxn modelId="{13F66959-6FB9-49D6-9624-349412E044CB}" type="presOf" srcId="{CAA84E0D-B3FE-4BC8-8BB4-7A2D6C0E4121}" destId="{7DDA285B-0BF1-458F-94A6-76C58C201BE3}" srcOrd="0" destOrd="0" presId="urn:microsoft.com/office/officeart/2016/7/layout/LinearBlockProcessNumbered"/>
    <dgm:cxn modelId="{149C7A8A-5E6F-4884-8EBA-E9831A3334FD}" srcId="{9B1740C1-9408-49E1-82FF-0EBCB7B99D03}" destId="{17BBF208-D6C4-4678-B98C-71F28F8D5A95}" srcOrd="3" destOrd="0" parTransId="{6B4D600F-F49C-48AE-BAC1-FBBF47148747}" sibTransId="{E5E0101E-6D07-4B0E-95CD-457D998A1114}"/>
    <dgm:cxn modelId="{D7D3D98B-38F2-4E6A-B0AF-7B4948099062}" type="presOf" srcId="{9B3B9023-8485-4EA2-B2E6-36FE322662FB}" destId="{B637CF18-27CF-41ED-8AA1-42C5BC4A5673}" srcOrd="0" destOrd="0" presId="urn:microsoft.com/office/officeart/2016/7/layout/LinearBlockProcessNumbered"/>
    <dgm:cxn modelId="{FC013390-1460-4418-A3EE-C3F5F17845AE}" type="presOf" srcId="{9B1740C1-9408-49E1-82FF-0EBCB7B99D03}" destId="{D16DFE7B-8EBB-400A-8234-01A888C18F84}" srcOrd="0" destOrd="0" presId="urn:microsoft.com/office/officeart/2016/7/layout/LinearBlockProcessNumbered"/>
    <dgm:cxn modelId="{89283199-1846-4B3B-BA13-597A3773B694}" srcId="{9B1740C1-9408-49E1-82FF-0EBCB7B99D03}" destId="{9B3B9023-8485-4EA2-B2E6-36FE322662FB}" srcOrd="2" destOrd="0" parTransId="{6E9A1A3E-A7F5-48D0-A5C8-9B1916E24628}" sibTransId="{F8E97A49-B075-4AD9-8B95-9B33605DAEC6}"/>
    <dgm:cxn modelId="{86F2AAAA-021D-49A4-A446-A6C70396D6ED}" type="presOf" srcId="{F8E97A49-B075-4AD9-8B95-9B33605DAEC6}" destId="{B8642E7E-1DD9-4EA8-8BD9-28C199DF0690}" srcOrd="0" destOrd="0" presId="urn:microsoft.com/office/officeart/2016/7/layout/LinearBlockProcessNumbered"/>
    <dgm:cxn modelId="{6EDBACAC-97A6-40BA-954C-C30DA4E06097}" type="presOf" srcId="{9B3B9023-8485-4EA2-B2E6-36FE322662FB}" destId="{FA991A5F-2841-4215-AE93-6276BC8404F8}" srcOrd="1" destOrd="0" presId="urn:microsoft.com/office/officeart/2016/7/layout/LinearBlockProcessNumbered"/>
    <dgm:cxn modelId="{31E44BBA-833D-41FF-BA94-2D132BEA2EDA}" type="presOf" srcId="{727CF744-4B7F-4CBA-B828-182E1F6322BF}" destId="{9F5270D1-C8AE-4239-A419-2CF1152C462E}" srcOrd="0" destOrd="0" presId="urn:microsoft.com/office/officeart/2016/7/layout/LinearBlockProcessNumbered"/>
    <dgm:cxn modelId="{A24B0FBE-44D6-45C2-8D10-1E6DD9ECC5DC}" srcId="{9B1740C1-9408-49E1-82FF-0EBCB7B99D03}" destId="{422BE467-9CEC-4CD6-B654-ECE7067DDBE7}" srcOrd="4" destOrd="0" parTransId="{2EEFE85F-ECC6-4F49-BACF-1A8AC033A765}" sibTransId="{727CF744-4B7F-4CBA-B828-182E1F6322BF}"/>
    <dgm:cxn modelId="{FE687DD2-BB87-4BD7-907A-5BB5A5D9BCD4}" type="presOf" srcId="{4EAAE668-0785-4EA9-99CD-DF1AF7498CC8}" destId="{F1A6EF17-707A-42D9-A141-35FE426F1B01}" srcOrd="0" destOrd="0" presId="urn:microsoft.com/office/officeart/2016/7/layout/LinearBlockProcessNumbered"/>
    <dgm:cxn modelId="{0268B7D9-5E05-4121-9694-69C28ED8C9EE}" srcId="{9B1740C1-9408-49E1-82FF-0EBCB7B99D03}" destId="{CAA84E0D-B3FE-4BC8-8BB4-7A2D6C0E4121}" srcOrd="0" destOrd="0" parTransId="{2DCB0DE1-3174-4891-962B-09F23F5EA542}" sibTransId="{671E04AA-073C-41AD-BF24-E68CFBEBD196}"/>
    <dgm:cxn modelId="{E6A279DA-F19F-4CEC-94F3-39EB91605275}" type="presOf" srcId="{422BE467-9CEC-4CD6-B654-ECE7067DDBE7}" destId="{3AC2364D-73CE-4410-B4CB-711487E950AF}" srcOrd="0" destOrd="0" presId="urn:microsoft.com/office/officeart/2016/7/layout/LinearBlockProcessNumbered"/>
    <dgm:cxn modelId="{BF8F69E0-B55D-4BA5-8428-C1A65604B39E}" type="presOf" srcId="{17BBF208-D6C4-4678-B98C-71F28F8D5A95}" destId="{11090143-6230-4217-A42E-B788FEC181EE}" srcOrd="0" destOrd="0" presId="urn:microsoft.com/office/officeart/2016/7/layout/LinearBlockProcessNumbered"/>
    <dgm:cxn modelId="{485A85E5-3A61-494E-AC28-BB932D466FEA}" srcId="{9B1740C1-9408-49E1-82FF-0EBCB7B99D03}" destId="{9AEA190E-16FC-47FC-821C-75FECE1B5782}" srcOrd="1" destOrd="0" parTransId="{58BD81B8-61EE-4A96-A2B5-202CA7672A74}" sibTransId="{4EAAE668-0785-4EA9-99CD-DF1AF7498CC8}"/>
    <dgm:cxn modelId="{1E3B64EA-FEBF-479B-982B-8550BFAC4360}" type="presParOf" srcId="{D16DFE7B-8EBB-400A-8234-01A888C18F84}" destId="{2902DD7E-4A3E-413B-B97D-036613D264A0}" srcOrd="0" destOrd="0" presId="urn:microsoft.com/office/officeart/2016/7/layout/LinearBlockProcessNumbered"/>
    <dgm:cxn modelId="{473D4E33-ADB5-4785-9124-905D057FED05}" type="presParOf" srcId="{2902DD7E-4A3E-413B-B97D-036613D264A0}" destId="{7DDA285B-0BF1-458F-94A6-76C58C201BE3}" srcOrd="0" destOrd="0" presId="urn:microsoft.com/office/officeart/2016/7/layout/LinearBlockProcessNumbered"/>
    <dgm:cxn modelId="{0FE8111A-5B0F-4B04-99F1-5FF89F990087}" type="presParOf" srcId="{2902DD7E-4A3E-413B-B97D-036613D264A0}" destId="{30197B95-2431-4CB5-941A-03815CF02784}" srcOrd="1" destOrd="0" presId="urn:microsoft.com/office/officeart/2016/7/layout/LinearBlockProcessNumbered"/>
    <dgm:cxn modelId="{91AFB567-DAE6-41E9-B0B6-E1E0149A8649}" type="presParOf" srcId="{2902DD7E-4A3E-413B-B97D-036613D264A0}" destId="{6336E5FA-90AF-426A-94DD-015FFAE98DBD}" srcOrd="2" destOrd="0" presId="urn:microsoft.com/office/officeart/2016/7/layout/LinearBlockProcessNumbered"/>
    <dgm:cxn modelId="{E0382739-39BF-48D2-9E34-9F3ADAA23161}" type="presParOf" srcId="{D16DFE7B-8EBB-400A-8234-01A888C18F84}" destId="{E860972D-4158-487B-A98F-AF2E22C2EFF4}" srcOrd="1" destOrd="0" presId="urn:microsoft.com/office/officeart/2016/7/layout/LinearBlockProcessNumbered"/>
    <dgm:cxn modelId="{CD3205E4-633C-4E98-AB12-FBB8696CCF6C}" type="presParOf" srcId="{D16DFE7B-8EBB-400A-8234-01A888C18F84}" destId="{42C72FA9-794A-4F30-A9AA-D29A99A8BC8E}" srcOrd="2" destOrd="0" presId="urn:microsoft.com/office/officeart/2016/7/layout/LinearBlockProcessNumbered"/>
    <dgm:cxn modelId="{3DFE8CF9-F36A-4F05-8A94-C08CC9C82BCF}" type="presParOf" srcId="{42C72FA9-794A-4F30-A9AA-D29A99A8BC8E}" destId="{78EF3D84-5860-4D8A-80B2-64EE9FAFE8EA}" srcOrd="0" destOrd="0" presId="urn:microsoft.com/office/officeart/2016/7/layout/LinearBlockProcessNumbered"/>
    <dgm:cxn modelId="{88F63156-BAD7-4FA1-96C5-8B21DEC32FEC}" type="presParOf" srcId="{42C72FA9-794A-4F30-A9AA-D29A99A8BC8E}" destId="{F1A6EF17-707A-42D9-A141-35FE426F1B01}" srcOrd="1" destOrd="0" presId="urn:microsoft.com/office/officeart/2016/7/layout/LinearBlockProcessNumbered"/>
    <dgm:cxn modelId="{8759E661-1EB2-4A42-B37F-8ABF39050001}" type="presParOf" srcId="{42C72FA9-794A-4F30-A9AA-D29A99A8BC8E}" destId="{5FD276EF-15E2-40DF-A541-F14A86E20B67}" srcOrd="2" destOrd="0" presId="urn:microsoft.com/office/officeart/2016/7/layout/LinearBlockProcessNumbered"/>
    <dgm:cxn modelId="{0BC21852-73A4-4A1D-A18F-A5C944CCD629}" type="presParOf" srcId="{D16DFE7B-8EBB-400A-8234-01A888C18F84}" destId="{DEAE48E0-2433-47AE-8490-983F66E4B87A}" srcOrd="3" destOrd="0" presId="urn:microsoft.com/office/officeart/2016/7/layout/LinearBlockProcessNumbered"/>
    <dgm:cxn modelId="{C5D848CD-F04B-452E-BCF0-EAD7BBB0F2D5}" type="presParOf" srcId="{D16DFE7B-8EBB-400A-8234-01A888C18F84}" destId="{386C0AD7-01AE-4152-875A-370F5BE2DC82}" srcOrd="4" destOrd="0" presId="urn:microsoft.com/office/officeart/2016/7/layout/LinearBlockProcessNumbered"/>
    <dgm:cxn modelId="{AC947E40-8D1F-48B8-A98F-83761C4DFF1E}" type="presParOf" srcId="{386C0AD7-01AE-4152-875A-370F5BE2DC82}" destId="{B637CF18-27CF-41ED-8AA1-42C5BC4A5673}" srcOrd="0" destOrd="0" presId="urn:microsoft.com/office/officeart/2016/7/layout/LinearBlockProcessNumbered"/>
    <dgm:cxn modelId="{4F4A3715-721D-46E7-9275-DF6923159939}" type="presParOf" srcId="{386C0AD7-01AE-4152-875A-370F5BE2DC82}" destId="{B8642E7E-1DD9-4EA8-8BD9-28C199DF0690}" srcOrd="1" destOrd="0" presId="urn:microsoft.com/office/officeart/2016/7/layout/LinearBlockProcessNumbered"/>
    <dgm:cxn modelId="{1FFDE720-769C-4D30-A997-C38FC4DEC3B7}" type="presParOf" srcId="{386C0AD7-01AE-4152-875A-370F5BE2DC82}" destId="{FA991A5F-2841-4215-AE93-6276BC8404F8}" srcOrd="2" destOrd="0" presId="urn:microsoft.com/office/officeart/2016/7/layout/LinearBlockProcessNumbered"/>
    <dgm:cxn modelId="{4A5EA75E-5625-4571-A5F6-CDDA23D029C7}" type="presParOf" srcId="{D16DFE7B-8EBB-400A-8234-01A888C18F84}" destId="{4FDCB8A6-DD1B-40A2-88FD-2306A49A3917}" srcOrd="5" destOrd="0" presId="urn:microsoft.com/office/officeart/2016/7/layout/LinearBlockProcessNumbered"/>
    <dgm:cxn modelId="{9EB29500-C083-43CB-ABB4-C8412F131274}" type="presParOf" srcId="{D16DFE7B-8EBB-400A-8234-01A888C18F84}" destId="{456C118E-C902-45AA-A5E1-E8C2EC0DF422}" srcOrd="6" destOrd="0" presId="urn:microsoft.com/office/officeart/2016/7/layout/LinearBlockProcessNumbered"/>
    <dgm:cxn modelId="{B462F9DC-5BAD-4676-AF14-D4BA7E3C7D9C}" type="presParOf" srcId="{456C118E-C902-45AA-A5E1-E8C2EC0DF422}" destId="{11090143-6230-4217-A42E-B788FEC181EE}" srcOrd="0" destOrd="0" presId="urn:microsoft.com/office/officeart/2016/7/layout/LinearBlockProcessNumbered"/>
    <dgm:cxn modelId="{1DCBEE57-779A-44AA-9997-F8B0030CC16C}" type="presParOf" srcId="{456C118E-C902-45AA-A5E1-E8C2EC0DF422}" destId="{82A7739A-AF94-482B-A78A-0C84BF21D47B}" srcOrd="1" destOrd="0" presId="urn:microsoft.com/office/officeart/2016/7/layout/LinearBlockProcessNumbered"/>
    <dgm:cxn modelId="{9C16D1D5-E936-4A0D-8830-B3CCC11E1B72}" type="presParOf" srcId="{456C118E-C902-45AA-A5E1-E8C2EC0DF422}" destId="{03926371-B0CC-44F2-8099-AB3557C86849}" srcOrd="2" destOrd="0" presId="urn:microsoft.com/office/officeart/2016/7/layout/LinearBlockProcessNumbered"/>
    <dgm:cxn modelId="{24788DCE-CD32-47B3-A3CC-27ED90ECFC4B}" type="presParOf" srcId="{D16DFE7B-8EBB-400A-8234-01A888C18F84}" destId="{76B4BA57-E3B7-43ED-9905-DB946A94E9DF}" srcOrd="7" destOrd="0" presId="urn:microsoft.com/office/officeart/2016/7/layout/LinearBlockProcessNumbered"/>
    <dgm:cxn modelId="{21609B97-7E46-4B3B-9E46-09740D961B7D}" type="presParOf" srcId="{D16DFE7B-8EBB-400A-8234-01A888C18F84}" destId="{4AB49563-894B-49E6-94DB-E0102B311B7A}" srcOrd="8" destOrd="0" presId="urn:microsoft.com/office/officeart/2016/7/layout/LinearBlockProcessNumbered"/>
    <dgm:cxn modelId="{B19CD596-E7F6-42B4-AAAB-B3A6230739AA}" type="presParOf" srcId="{4AB49563-894B-49E6-94DB-E0102B311B7A}" destId="{3AC2364D-73CE-4410-B4CB-711487E950AF}" srcOrd="0" destOrd="0" presId="urn:microsoft.com/office/officeart/2016/7/layout/LinearBlockProcessNumbered"/>
    <dgm:cxn modelId="{46BD03ED-FC1A-489A-B21F-4921B2E8AC03}" type="presParOf" srcId="{4AB49563-894B-49E6-94DB-E0102B311B7A}" destId="{9F5270D1-C8AE-4239-A419-2CF1152C462E}" srcOrd="1" destOrd="0" presId="urn:microsoft.com/office/officeart/2016/7/layout/LinearBlockProcessNumbered"/>
    <dgm:cxn modelId="{E4907674-9536-4F1C-A91B-286D0DF0A2EA}" type="presParOf" srcId="{4AB49563-894B-49E6-94DB-E0102B311B7A}" destId="{56520A25-5F9C-495A-B85E-70B876325E7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A285B-0BF1-458F-94A6-76C58C201BE3}">
      <dsp:nvSpPr>
        <dsp:cNvPr id="0" name=""/>
        <dsp:cNvSpPr/>
      </dsp:nvSpPr>
      <dsp:spPr>
        <a:xfrm>
          <a:off x="6315" y="300560"/>
          <a:ext cx="1974242" cy="236909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Каннибализм одной из торговых точек 3, 4 сентября.</a:t>
          </a:r>
          <a:endParaRPr lang="en-US" sz="1600" kern="1200" dirty="0"/>
        </a:p>
      </dsp:txBody>
      <dsp:txXfrm>
        <a:off x="6315" y="1248196"/>
        <a:ext cx="1974242" cy="1421454"/>
      </dsp:txXfrm>
    </dsp:sp>
    <dsp:sp modelId="{30197B95-2431-4CB5-941A-03815CF02784}">
      <dsp:nvSpPr>
        <dsp:cNvPr id="0" name=""/>
        <dsp:cNvSpPr/>
      </dsp:nvSpPr>
      <dsp:spPr>
        <a:xfrm>
          <a:off x="6315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300560"/>
        <a:ext cx="1974242" cy="947636"/>
      </dsp:txXfrm>
    </dsp:sp>
    <dsp:sp modelId="{78EF3D84-5860-4D8A-80B2-64EE9FAFE8EA}">
      <dsp:nvSpPr>
        <dsp:cNvPr id="0" name=""/>
        <dsp:cNvSpPr/>
      </dsp:nvSpPr>
      <dsp:spPr>
        <a:xfrm>
          <a:off x="2138497" y="300560"/>
          <a:ext cx="1974242" cy="2369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Проблемы с распределением нагрузки на сервера 3, 4 сентября.</a:t>
          </a:r>
          <a:endParaRPr lang="en-US" sz="1600" kern="1200" dirty="0"/>
        </a:p>
      </dsp:txBody>
      <dsp:txXfrm>
        <a:off x="2138497" y="1248196"/>
        <a:ext cx="1974242" cy="1421454"/>
      </dsp:txXfrm>
    </dsp:sp>
    <dsp:sp modelId="{F1A6EF17-707A-42D9-A141-35FE426F1B01}">
      <dsp:nvSpPr>
        <dsp:cNvPr id="0" name=""/>
        <dsp:cNvSpPr/>
      </dsp:nvSpPr>
      <dsp:spPr>
        <a:xfrm>
          <a:off x="2138497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300560"/>
        <a:ext cx="1974242" cy="947636"/>
      </dsp:txXfrm>
    </dsp:sp>
    <dsp:sp modelId="{B637CF18-27CF-41ED-8AA1-42C5BC4A5673}">
      <dsp:nvSpPr>
        <dsp:cNvPr id="0" name=""/>
        <dsp:cNvSpPr/>
      </dsp:nvSpPr>
      <dsp:spPr>
        <a:xfrm>
          <a:off x="4270678" y="300560"/>
          <a:ext cx="1974242" cy="2369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Рост числа операций совершенных с помощью касс </a:t>
          </a:r>
          <a:r>
            <a:rPr lang="ru-RU" sz="1600" b="1" kern="1200" dirty="0" err="1"/>
            <a:t>самообслужива-ния</a:t>
          </a:r>
          <a:r>
            <a:rPr lang="ru-RU" sz="1600" b="1" kern="1200" dirty="0"/>
            <a:t>.</a:t>
          </a:r>
          <a:endParaRPr lang="en-US" sz="1600" kern="1200" dirty="0"/>
        </a:p>
      </dsp:txBody>
      <dsp:txXfrm>
        <a:off x="4270678" y="1248196"/>
        <a:ext cx="1974242" cy="1421454"/>
      </dsp:txXfrm>
    </dsp:sp>
    <dsp:sp modelId="{B8642E7E-1DD9-4EA8-8BD9-28C199DF0690}">
      <dsp:nvSpPr>
        <dsp:cNvPr id="0" name=""/>
        <dsp:cNvSpPr/>
      </dsp:nvSpPr>
      <dsp:spPr>
        <a:xfrm>
          <a:off x="4270678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300560"/>
        <a:ext cx="1974242" cy="947636"/>
      </dsp:txXfrm>
    </dsp:sp>
    <dsp:sp modelId="{11090143-6230-4217-A42E-B788FEC181EE}">
      <dsp:nvSpPr>
        <dsp:cNvPr id="0" name=""/>
        <dsp:cNvSpPr/>
      </dsp:nvSpPr>
      <dsp:spPr>
        <a:xfrm>
          <a:off x="6402860" y="300560"/>
          <a:ext cx="1974242" cy="2369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Всплеск средней длительности операций 1 сентября.</a:t>
          </a:r>
          <a:endParaRPr lang="en-US" sz="1600" kern="1200" dirty="0"/>
        </a:p>
      </dsp:txBody>
      <dsp:txXfrm>
        <a:off x="6402860" y="1248196"/>
        <a:ext cx="1974242" cy="1421454"/>
      </dsp:txXfrm>
    </dsp:sp>
    <dsp:sp modelId="{82A7739A-AF94-482B-A78A-0C84BF21D47B}">
      <dsp:nvSpPr>
        <dsp:cNvPr id="0" name=""/>
        <dsp:cNvSpPr/>
      </dsp:nvSpPr>
      <dsp:spPr>
        <a:xfrm>
          <a:off x="6402860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</a:p>
      </dsp:txBody>
      <dsp:txXfrm>
        <a:off x="6402860" y="300560"/>
        <a:ext cx="1974242" cy="947636"/>
      </dsp:txXfrm>
    </dsp:sp>
    <dsp:sp modelId="{3AC2364D-73CE-4410-B4CB-711487E950AF}">
      <dsp:nvSpPr>
        <dsp:cNvPr id="0" name=""/>
        <dsp:cNvSpPr/>
      </dsp:nvSpPr>
      <dsp:spPr>
        <a:xfrm>
          <a:off x="8535042" y="300560"/>
          <a:ext cx="1974242" cy="2369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Технические проблемы в звеньях схемы обработки платежа.</a:t>
          </a:r>
          <a:endParaRPr lang="en-US" sz="1600" kern="1200" dirty="0"/>
        </a:p>
      </dsp:txBody>
      <dsp:txXfrm>
        <a:off x="8535042" y="1248196"/>
        <a:ext cx="1974242" cy="1421454"/>
      </dsp:txXfrm>
    </dsp:sp>
    <dsp:sp modelId="{9F5270D1-C8AE-4239-A419-2CF1152C462E}">
      <dsp:nvSpPr>
        <dsp:cNvPr id="0" name=""/>
        <dsp:cNvSpPr/>
      </dsp:nvSpPr>
      <dsp:spPr>
        <a:xfrm>
          <a:off x="8535042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</a:p>
      </dsp:txBody>
      <dsp:txXfrm>
        <a:off x="8535042" y="300560"/>
        <a:ext cx="1974242" cy="94763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A285B-0BF1-458F-94A6-76C58C201BE3}">
      <dsp:nvSpPr>
        <dsp:cNvPr id="0" name=""/>
        <dsp:cNvSpPr/>
      </dsp:nvSpPr>
      <dsp:spPr>
        <a:xfrm>
          <a:off x="6315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Розыгрыш подарков.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315" y="1248196"/>
        <a:ext cx="1974242" cy="1421454"/>
      </dsp:txXfrm>
    </dsp:sp>
    <dsp:sp modelId="{30197B95-2431-4CB5-941A-03815CF02784}">
      <dsp:nvSpPr>
        <dsp:cNvPr id="0" name=""/>
        <dsp:cNvSpPr/>
      </dsp:nvSpPr>
      <dsp:spPr>
        <a:xfrm>
          <a:off x="6315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300560"/>
        <a:ext cx="1974242" cy="947636"/>
      </dsp:txXfrm>
    </dsp:sp>
    <dsp:sp modelId="{78EF3D84-5860-4D8A-80B2-64EE9FAFE8EA}">
      <dsp:nvSpPr>
        <dsp:cNvPr id="0" name=""/>
        <dsp:cNvSpPr/>
      </dsp:nvSpPr>
      <dsp:spPr>
        <a:xfrm>
          <a:off x="2138497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Потери из-за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138497" y="1248196"/>
        <a:ext cx="1974242" cy="1421454"/>
      </dsp:txXfrm>
    </dsp:sp>
    <dsp:sp modelId="{F1A6EF17-707A-42D9-A141-35FE426F1B01}">
      <dsp:nvSpPr>
        <dsp:cNvPr id="0" name=""/>
        <dsp:cNvSpPr/>
      </dsp:nvSpPr>
      <dsp:spPr>
        <a:xfrm>
          <a:off x="2138497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300560"/>
        <a:ext cx="1974242" cy="947636"/>
      </dsp:txXfrm>
    </dsp:sp>
    <dsp:sp modelId="{B637CF18-27CF-41ED-8AA1-42C5BC4A5673}">
      <dsp:nvSpPr>
        <dsp:cNvPr id="0" name=""/>
        <dsp:cNvSpPr/>
      </dsp:nvSpPr>
      <dsp:spPr>
        <a:xfrm>
          <a:off x="4270678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Экономия клиентов в рамках каждого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бина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270678" y="1248196"/>
        <a:ext cx="1974242" cy="1421454"/>
      </dsp:txXfrm>
    </dsp:sp>
    <dsp:sp modelId="{B8642E7E-1DD9-4EA8-8BD9-28C199DF0690}">
      <dsp:nvSpPr>
        <dsp:cNvPr id="0" name=""/>
        <dsp:cNvSpPr/>
      </dsp:nvSpPr>
      <dsp:spPr>
        <a:xfrm>
          <a:off x="4270678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300560"/>
        <a:ext cx="1974242" cy="947636"/>
      </dsp:txXfrm>
    </dsp:sp>
    <dsp:sp modelId="{11090143-6230-4217-A42E-B788FEC181EE}">
      <dsp:nvSpPr>
        <dsp:cNvPr id="0" name=""/>
        <dsp:cNvSpPr/>
      </dsp:nvSpPr>
      <dsp:spPr>
        <a:xfrm>
          <a:off x="6402860" y="300560"/>
          <a:ext cx="1974242" cy="236909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Эффект от понижения скидок.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402860" y="1248196"/>
        <a:ext cx="1974242" cy="1421454"/>
      </dsp:txXfrm>
    </dsp:sp>
    <dsp:sp modelId="{82A7739A-AF94-482B-A78A-0C84BF21D47B}">
      <dsp:nvSpPr>
        <dsp:cNvPr id="0" name=""/>
        <dsp:cNvSpPr/>
      </dsp:nvSpPr>
      <dsp:spPr>
        <a:xfrm>
          <a:off x="6402860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  <a:endParaRPr lang="en-US" sz="4400" kern="1200" dirty="0"/>
        </a:p>
      </dsp:txBody>
      <dsp:txXfrm>
        <a:off x="6402860" y="300560"/>
        <a:ext cx="1974242" cy="947636"/>
      </dsp:txXfrm>
    </dsp:sp>
    <dsp:sp modelId="{3AC2364D-73CE-4410-B4CB-711487E950AF}">
      <dsp:nvSpPr>
        <dsp:cNvPr id="0" name=""/>
        <dsp:cNvSpPr/>
      </dsp:nvSpPr>
      <dsp:spPr>
        <a:xfrm>
          <a:off x="8535042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Расчет суммарных денежных затрат на проведение транзакций.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535042" y="1248196"/>
        <a:ext cx="1974242" cy="1421454"/>
      </dsp:txXfrm>
    </dsp:sp>
    <dsp:sp modelId="{9F5270D1-C8AE-4239-A419-2CF1152C462E}">
      <dsp:nvSpPr>
        <dsp:cNvPr id="0" name=""/>
        <dsp:cNvSpPr/>
      </dsp:nvSpPr>
      <dsp:spPr>
        <a:xfrm>
          <a:off x="8535042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  <a:endParaRPr lang="en-US" sz="4400" kern="1200" dirty="0"/>
        </a:p>
      </dsp:txBody>
      <dsp:txXfrm>
        <a:off x="8535042" y="300560"/>
        <a:ext cx="1974242" cy="9476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A285B-0BF1-458F-94A6-76C58C201BE3}">
      <dsp:nvSpPr>
        <dsp:cNvPr id="0" name=""/>
        <dsp:cNvSpPr/>
      </dsp:nvSpPr>
      <dsp:spPr>
        <a:xfrm>
          <a:off x="6315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Розыгрыш подарков.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315" y="1248196"/>
        <a:ext cx="1974242" cy="1421454"/>
      </dsp:txXfrm>
    </dsp:sp>
    <dsp:sp modelId="{30197B95-2431-4CB5-941A-03815CF02784}">
      <dsp:nvSpPr>
        <dsp:cNvPr id="0" name=""/>
        <dsp:cNvSpPr/>
      </dsp:nvSpPr>
      <dsp:spPr>
        <a:xfrm>
          <a:off x="6315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300560"/>
        <a:ext cx="1974242" cy="947636"/>
      </dsp:txXfrm>
    </dsp:sp>
    <dsp:sp modelId="{78EF3D84-5860-4D8A-80B2-64EE9FAFE8EA}">
      <dsp:nvSpPr>
        <dsp:cNvPr id="0" name=""/>
        <dsp:cNvSpPr/>
      </dsp:nvSpPr>
      <dsp:spPr>
        <a:xfrm>
          <a:off x="2138497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Потери из-за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138497" y="1248196"/>
        <a:ext cx="1974242" cy="1421454"/>
      </dsp:txXfrm>
    </dsp:sp>
    <dsp:sp modelId="{F1A6EF17-707A-42D9-A141-35FE426F1B01}">
      <dsp:nvSpPr>
        <dsp:cNvPr id="0" name=""/>
        <dsp:cNvSpPr/>
      </dsp:nvSpPr>
      <dsp:spPr>
        <a:xfrm>
          <a:off x="2138497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300560"/>
        <a:ext cx="1974242" cy="947636"/>
      </dsp:txXfrm>
    </dsp:sp>
    <dsp:sp modelId="{B637CF18-27CF-41ED-8AA1-42C5BC4A5673}">
      <dsp:nvSpPr>
        <dsp:cNvPr id="0" name=""/>
        <dsp:cNvSpPr/>
      </dsp:nvSpPr>
      <dsp:spPr>
        <a:xfrm>
          <a:off x="4270678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Экономия клиентов в рамках каждого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бина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270678" y="1248196"/>
        <a:ext cx="1974242" cy="1421454"/>
      </dsp:txXfrm>
    </dsp:sp>
    <dsp:sp modelId="{B8642E7E-1DD9-4EA8-8BD9-28C199DF0690}">
      <dsp:nvSpPr>
        <dsp:cNvPr id="0" name=""/>
        <dsp:cNvSpPr/>
      </dsp:nvSpPr>
      <dsp:spPr>
        <a:xfrm>
          <a:off x="4270678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300560"/>
        <a:ext cx="1974242" cy="947636"/>
      </dsp:txXfrm>
    </dsp:sp>
    <dsp:sp modelId="{11090143-6230-4217-A42E-B788FEC181EE}">
      <dsp:nvSpPr>
        <dsp:cNvPr id="0" name=""/>
        <dsp:cNvSpPr/>
      </dsp:nvSpPr>
      <dsp:spPr>
        <a:xfrm>
          <a:off x="6402860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Эффект от понижения скидок.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402860" y="1248196"/>
        <a:ext cx="1974242" cy="1421454"/>
      </dsp:txXfrm>
    </dsp:sp>
    <dsp:sp modelId="{82A7739A-AF94-482B-A78A-0C84BF21D47B}">
      <dsp:nvSpPr>
        <dsp:cNvPr id="0" name=""/>
        <dsp:cNvSpPr/>
      </dsp:nvSpPr>
      <dsp:spPr>
        <a:xfrm>
          <a:off x="6402860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  <a:endParaRPr lang="en-US" sz="4400" kern="1200" dirty="0"/>
        </a:p>
      </dsp:txBody>
      <dsp:txXfrm>
        <a:off x="6402860" y="300560"/>
        <a:ext cx="1974242" cy="947636"/>
      </dsp:txXfrm>
    </dsp:sp>
    <dsp:sp modelId="{3AC2364D-73CE-4410-B4CB-711487E950AF}">
      <dsp:nvSpPr>
        <dsp:cNvPr id="0" name=""/>
        <dsp:cNvSpPr/>
      </dsp:nvSpPr>
      <dsp:spPr>
        <a:xfrm>
          <a:off x="8535042" y="300560"/>
          <a:ext cx="1974242" cy="236909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Расчет суммарных денежных затрат на проведение транзакций.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535042" y="1248196"/>
        <a:ext cx="1974242" cy="1421454"/>
      </dsp:txXfrm>
    </dsp:sp>
    <dsp:sp modelId="{9F5270D1-C8AE-4239-A419-2CF1152C462E}">
      <dsp:nvSpPr>
        <dsp:cNvPr id="0" name=""/>
        <dsp:cNvSpPr/>
      </dsp:nvSpPr>
      <dsp:spPr>
        <a:xfrm>
          <a:off x="8535042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  <a:endParaRPr lang="en-US" sz="4400" kern="1200" dirty="0"/>
        </a:p>
      </dsp:txBody>
      <dsp:txXfrm>
        <a:off x="8535042" y="300560"/>
        <a:ext cx="1974242" cy="9476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A285B-0BF1-458F-94A6-76C58C201BE3}">
      <dsp:nvSpPr>
        <dsp:cNvPr id="0" name=""/>
        <dsp:cNvSpPr/>
      </dsp:nvSpPr>
      <dsp:spPr>
        <a:xfrm>
          <a:off x="6315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Каннибализм одной из торговых точек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315" y="1248196"/>
        <a:ext cx="1974242" cy="1421454"/>
      </dsp:txXfrm>
    </dsp:sp>
    <dsp:sp modelId="{30197B95-2431-4CB5-941A-03815CF02784}">
      <dsp:nvSpPr>
        <dsp:cNvPr id="0" name=""/>
        <dsp:cNvSpPr/>
      </dsp:nvSpPr>
      <dsp:spPr>
        <a:xfrm>
          <a:off x="6315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300560"/>
        <a:ext cx="1974242" cy="947636"/>
      </dsp:txXfrm>
    </dsp:sp>
    <dsp:sp modelId="{78EF3D84-5860-4D8A-80B2-64EE9FAFE8EA}">
      <dsp:nvSpPr>
        <dsp:cNvPr id="0" name=""/>
        <dsp:cNvSpPr/>
      </dsp:nvSpPr>
      <dsp:spPr>
        <a:xfrm>
          <a:off x="2138497" y="300560"/>
          <a:ext cx="1974242" cy="236909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Проблемы с распределением нагрузки на сервера 3, 4 сентября.</a:t>
          </a:r>
          <a:endParaRPr lang="en-US" sz="1600" kern="1200" dirty="0"/>
        </a:p>
      </dsp:txBody>
      <dsp:txXfrm>
        <a:off x="2138497" y="1248196"/>
        <a:ext cx="1974242" cy="1421454"/>
      </dsp:txXfrm>
    </dsp:sp>
    <dsp:sp modelId="{F1A6EF17-707A-42D9-A141-35FE426F1B01}">
      <dsp:nvSpPr>
        <dsp:cNvPr id="0" name=""/>
        <dsp:cNvSpPr/>
      </dsp:nvSpPr>
      <dsp:spPr>
        <a:xfrm>
          <a:off x="2138497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300560"/>
        <a:ext cx="1974242" cy="947636"/>
      </dsp:txXfrm>
    </dsp:sp>
    <dsp:sp modelId="{B637CF18-27CF-41ED-8AA1-42C5BC4A5673}">
      <dsp:nvSpPr>
        <dsp:cNvPr id="0" name=""/>
        <dsp:cNvSpPr/>
      </dsp:nvSpPr>
      <dsp:spPr>
        <a:xfrm>
          <a:off x="4270678" y="300560"/>
          <a:ext cx="1974242" cy="2369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Рост числа операций совершенных с помощью касс </a:t>
          </a:r>
          <a:r>
            <a:rPr lang="ru-RU" sz="1600" b="1" kern="1200" dirty="0" err="1"/>
            <a:t>самообслужива-ния</a:t>
          </a:r>
          <a:r>
            <a:rPr lang="ru-RU" sz="1600" b="1" kern="1200" dirty="0"/>
            <a:t>.</a:t>
          </a:r>
          <a:endParaRPr lang="en-US" sz="1600" kern="1200" dirty="0"/>
        </a:p>
      </dsp:txBody>
      <dsp:txXfrm>
        <a:off x="4270678" y="1248196"/>
        <a:ext cx="1974242" cy="1421454"/>
      </dsp:txXfrm>
    </dsp:sp>
    <dsp:sp modelId="{B8642E7E-1DD9-4EA8-8BD9-28C199DF0690}">
      <dsp:nvSpPr>
        <dsp:cNvPr id="0" name=""/>
        <dsp:cNvSpPr/>
      </dsp:nvSpPr>
      <dsp:spPr>
        <a:xfrm>
          <a:off x="4270678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300560"/>
        <a:ext cx="1974242" cy="947636"/>
      </dsp:txXfrm>
    </dsp:sp>
    <dsp:sp modelId="{11090143-6230-4217-A42E-B788FEC181EE}">
      <dsp:nvSpPr>
        <dsp:cNvPr id="0" name=""/>
        <dsp:cNvSpPr/>
      </dsp:nvSpPr>
      <dsp:spPr>
        <a:xfrm>
          <a:off x="6402860" y="300560"/>
          <a:ext cx="1974242" cy="2369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Всплеск средней длительности операций 1 сентября.</a:t>
          </a:r>
          <a:endParaRPr lang="en-US" sz="1600" kern="1200" dirty="0"/>
        </a:p>
      </dsp:txBody>
      <dsp:txXfrm>
        <a:off x="6402860" y="1248196"/>
        <a:ext cx="1974242" cy="1421454"/>
      </dsp:txXfrm>
    </dsp:sp>
    <dsp:sp modelId="{82A7739A-AF94-482B-A78A-0C84BF21D47B}">
      <dsp:nvSpPr>
        <dsp:cNvPr id="0" name=""/>
        <dsp:cNvSpPr/>
      </dsp:nvSpPr>
      <dsp:spPr>
        <a:xfrm>
          <a:off x="6402860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</a:p>
      </dsp:txBody>
      <dsp:txXfrm>
        <a:off x="6402860" y="300560"/>
        <a:ext cx="1974242" cy="947636"/>
      </dsp:txXfrm>
    </dsp:sp>
    <dsp:sp modelId="{3AC2364D-73CE-4410-B4CB-711487E950AF}">
      <dsp:nvSpPr>
        <dsp:cNvPr id="0" name=""/>
        <dsp:cNvSpPr/>
      </dsp:nvSpPr>
      <dsp:spPr>
        <a:xfrm>
          <a:off x="8535042" y="300560"/>
          <a:ext cx="1974242" cy="2369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Технические проблемы в звеньях схемы обработки платежа.</a:t>
          </a:r>
          <a:endParaRPr lang="en-US" sz="1600" kern="1200" dirty="0"/>
        </a:p>
      </dsp:txBody>
      <dsp:txXfrm>
        <a:off x="8535042" y="1248196"/>
        <a:ext cx="1974242" cy="1421454"/>
      </dsp:txXfrm>
    </dsp:sp>
    <dsp:sp modelId="{9F5270D1-C8AE-4239-A419-2CF1152C462E}">
      <dsp:nvSpPr>
        <dsp:cNvPr id="0" name=""/>
        <dsp:cNvSpPr/>
      </dsp:nvSpPr>
      <dsp:spPr>
        <a:xfrm>
          <a:off x="8535042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</a:p>
      </dsp:txBody>
      <dsp:txXfrm>
        <a:off x="8535042" y="300560"/>
        <a:ext cx="1974242" cy="9476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A285B-0BF1-458F-94A6-76C58C201BE3}">
      <dsp:nvSpPr>
        <dsp:cNvPr id="0" name=""/>
        <dsp:cNvSpPr/>
      </dsp:nvSpPr>
      <dsp:spPr>
        <a:xfrm>
          <a:off x="6315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Каннибализм одной из торговых точек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315" y="1248196"/>
        <a:ext cx="1974242" cy="1421454"/>
      </dsp:txXfrm>
    </dsp:sp>
    <dsp:sp modelId="{30197B95-2431-4CB5-941A-03815CF02784}">
      <dsp:nvSpPr>
        <dsp:cNvPr id="0" name=""/>
        <dsp:cNvSpPr/>
      </dsp:nvSpPr>
      <dsp:spPr>
        <a:xfrm>
          <a:off x="6315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300560"/>
        <a:ext cx="1974242" cy="947636"/>
      </dsp:txXfrm>
    </dsp:sp>
    <dsp:sp modelId="{78EF3D84-5860-4D8A-80B2-64EE9FAFE8EA}">
      <dsp:nvSpPr>
        <dsp:cNvPr id="0" name=""/>
        <dsp:cNvSpPr/>
      </dsp:nvSpPr>
      <dsp:spPr>
        <a:xfrm>
          <a:off x="2138497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Проблемы с распределением нагрузки на сервера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138497" y="1248196"/>
        <a:ext cx="1974242" cy="1421454"/>
      </dsp:txXfrm>
    </dsp:sp>
    <dsp:sp modelId="{F1A6EF17-707A-42D9-A141-35FE426F1B01}">
      <dsp:nvSpPr>
        <dsp:cNvPr id="0" name=""/>
        <dsp:cNvSpPr/>
      </dsp:nvSpPr>
      <dsp:spPr>
        <a:xfrm>
          <a:off x="2138497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300560"/>
        <a:ext cx="1974242" cy="947636"/>
      </dsp:txXfrm>
    </dsp:sp>
    <dsp:sp modelId="{B637CF18-27CF-41ED-8AA1-42C5BC4A5673}">
      <dsp:nvSpPr>
        <dsp:cNvPr id="0" name=""/>
        <dsp:cNvSpPr/>
      </dsp:nvSpPr>
      <dsp:spPr>
        <a:xfrm>
          <a:off x="4270678" y="300560"/>
          <a:ext cx="1974242" cy="236909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Рост числа операций совершенных с помощью касс </a:t>
          </a:r>
          <a:r>
            <a:rPr lang="ru-RU" sz="1600" b="1" kern="1200" dirty="0" err="1"/>
            <a:t>самообслужива-ния</a:t>
          </a:r>
          <a:r>
            <a:rPr lang="ru-RU" sz="1600" b="1" kern="1200" dirty="0"/>
            <a:t>.</a:t>
          </a:r>
          <a:endParaRPr lang="en-US" sz="1600" kern="1200" dirty="0"/>
        </a:p>
      </dsp:txBody>
      <dsp:txXfrm>
        <a:off x="4270678" y="1248196"/>
        <a:ext cx="1974242" cy="1421454"/>
      </dsp:txXfrm>
    </dsp:sp>
    <dsp:sp modelId="{B8642E7E-1DD9-4EA8-8BD9-28C199DF0690}">
      <dsp:nvSpPr>
        <dsp:cNvPr id="0" name=""/>
        <dsp:cNvSpPr/>
      </dsp:nvSpPr>
      <dsp:spPr>
        <a:xfrm>
          <a:off x="4270678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300560"/>
        <a:ext cx="1974242" cy="947636"/>
      </dsp:txXfrm>
    </dsp:sp>
    <dsp:sp modelId="{11090143-6230-4217-A42E-B788FEC181EE}">
      <dsp:nvSpPr>
        <dsp:cNvPr id="0" name=""/>
        <dsp:cNvSpPr/>
      </dsp:nvSpPr>
      <dsp:spPr>
        <a:xfrm>
          <a:off x="6402860" y="300560"/>
          <a:ext cx="1974242" cy="2369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Всплеск средней длительности операций 1 сентября.</a:t>
          </a:r>
          <a:endParaRPr lang="en-US" sz="1600" kern="1200" dirty="0"/>
        </a:p>
      </dsp:txBody>
      <dsp:txXfrm>
        <a:off x="6402860" y="1248196"/>
        <a:ext cx="1974242" cy="1421454"/>
      </dsp:txXfrm>
    </dsp:sp>
    <dsp:sp modelId="{82A7739A-AF94-482B-A78A-0C84BF21D47B}">
      <dsp:nvSpPr>
        <dsp:cNvPr id="0" name=""/>
        <dsp:cNvSpPr/>
      </dsp:nvSpPr>
      <dsp:spPr>
        <a:xfrm>
          <a:off x="6402860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</a:p>
      </dsp:txBody>
      <dsp:txXfrm>
        <a:off x="6402860" y="300560"/>
        <a:ext cx="1974242" cy="947636"/>
      </dsp:txXfrm>
    </dsp:sp>
    <dsp:sp modelId="{3AC2364D-73CE-4410-B4CB-711487E950AF}">
      <dsp:nvSpPr>
        <dsp:cNvPr id="0" name=""/>
        <dsp:cNvSpPr/>
      </dsp:nvSpPr>
      <dsp:spPr>
        <a:xfrm>
          <a:off x="8535042" y="300560"/>
          <a:ext cx="1974242" cy="2369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Технические проблемы в звеньях схемы обработки платежа.</a:t>
          </a:r>
          <a:endParaRPr lang="en-US" sz="1600" kern="1200" dirty="0"/>
        </a:p>
      </dsp:txBody>
      <dsp:txXfrm>
        <a:off x="8535042" y="1248196"/>
        <a:ext cx="1974242" cy="1421454"/>
      </dsp:txXfrm>
    </dsp:sp>
    <dsp:sp modelId="{9F5270D1-C8AE-4239-A419-2CF1152C462E}">
      <dsp:nvSpPr>
        <dsp:cNvPr id="0" name=""/>
        <dsp:cNvSpPr/>
      </dsp:nvSpPr>
      <dsp:spPr>
        <a:xfrm>
          <a:off x="8535042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</a:p>
      </dsp:txBody>
      <dsp:txXfrm>
        <a:off x="8535042" y="300560"/>
        <a:ext cx="1974242" cy="9476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A285B-0BF1-458F-94A6-76C58C201BE3}">
      <dsp:nvSpPr>
        <dsp:cNvPr id="0" name=""/>
        <dsp:cNvSpPr/>
      </dsp:nvSpPr>
      <dsp:spPr>
        <a:xfrm>
          <a:off x="6315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Каннибализм одной из торговых точек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315" y="1248196"/>
        <a:ext cx="1974242" cy="1421454"/>
      </dsp:txXfrm>
    </dsp:sp>
    <dsp:sp modelId="{30197B95-2431-4CB5-941A-03815CF02784}">
      <dsp:nvSpPr>
        <dsp:cNvPr id="0" name=""/>
        <dsp:cNvSpPr/>
      </dsp:nvSpPr>
      <dsp:spPr>
        <a:xfrm>
          <a:off x="6315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300560"/>
        <a:ext cx="1974242" cy="947636"/>
      </dsp:txXfrm>
    </dsp:sp>
    <dsp:sp modelId="{78EF3D84-5860-4D8A-80B2-64EE9FAFE8EA}">
      <dsp:nvSpPr>
        <dsp:cNvPr id="0" name=""/>
        <dsp:cNvSpPr/>
      </dsp:nvSpPr>
      <dsp:spPr>
        <a:xfrm>
          <a:off x="2138497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Проблемы с распределением нагрузки на сервера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138497" y="1248196"/>
        <a:ext cx="1974242" cy="1421454"/>
      </dsp:txXfrm>
    </dsp:sp>
    <dsp:sp modelId="{F1A6EF17-707A-42D9-A141-35FE426F1B01}">
      <dsp:nvSpPr>
        <dsp:cNvPr id="0" name=""/>
        <dsp:cNvSpPr/>
      </dsp:nvSpPr>
      <dsp:spPr>
        <a:xfrm>
          <a:off x="2138497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300560"/>
        <a:ext cx="1974242" cy="947636"/>
      </dsp:txXfrm>
    </dsp:sp>
    <dsp:sp modelId="{B637CF18-27CF-41ED-8AA1-42C5BC4A5673}">
      <dsp:nvSpPr>
        <dsp:cNvPr id="0" name=""/>
        <dsp:cNvSpPr/>
      </dsp:nvSpPr>
      <dsp:spPr>
        <a:xfrm>
          <a:off x="4270678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Рост числа операций совершенных с помощью касс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самообслужива-ния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270678" y="1248196"/>
        <a:ext cx="1974242" cy="1421454"/>
      </dsp:txXfrm>
    </dsp:sp>
    <dsp:sp modelId="{B8642E7E-1DD9-4EA8-8BD9-28C199DF0690}">
      <dsp:nvSpPr>
        <dsp:cNvPr id="0" name=""/>
        <dsp:cNvSpPr/>
      </dsp:nvSpPr>
      <dsp:spPr>
        <a:xfrm>
          <a:off x="4270678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300560"/>
        <a:ext cx="1974242" cy="947636"/>
      </dsp:txXfrm>
    </dsp:sp>
    <dsp:sp modelId="{11090143-6230-4217-A42E-B788FEC181EE}">
      <dsp:nvSpPr>
        <dsp:cNvPr id="0" name=""/>
        <dsp:cNvSpPr/>
      </dsp:nvSpPr>
      <dsp:spPr>
        <a:xfrm>
          <a:off x="6402860" y="300560"/>
          <a:ext cx="1974242" cy="236909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Всплеск средней длительности операций 1 сентября.</a:t>
          </a:r>
          <a:endParaRPr lang="en-US" sz="1600" kern="1200" dirty="0"/>
        </a:p>
      </dsp:txBody>
      <dsp:txXfrm>
        <a:off x="6402860" y="1248196"/>
        <a:ext cx="1974242" cy="1421454"/>
      </dsp:txXfrm>
    </dsp:sp>
    <dsp:sp modelId="{82A7739A-AF94-482B-A78A-0C84BF21D47B}">
      <dsp:nvSpPr>
        <dsp:cNvPr id="0" name=""/>
        <dsp:cNvSpPr/>
      </dsp:nvSpPr>
      <dsp:spPr>
        <a:xfrm>
          <a:off x="6402860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04</a:t>
          </a:r>
        </a:p>
      </dsp:txBody>
      <dsp:txXfrm>
        <a:off x="6402860" y="300560"/>
        <a:ext cx="1974242" cy="947636"/>
      </dsp:txXfrm>
    </dsp:sp>
    <dsp:sp modelId="{3AC2364D-73CE-4410-B4CB-711487E950AF}">
      <dsp:nvSpPr>
        <dsp:cNvPr id="0" name=""/>
        <dsp:cNvSpPr/>
      </dsp:nvSpPr>
      <dsp:spPr>
        <a:xfrm>
          <a:off x="8535042" y="300560"/>
          <a:ext cx="1974242" cy="2369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Технические проблемы в звеньях схемы обработки платежа.</a:t>
          </a:r>
          <a:endParaRPr lang="en-US" sz="1600" kern="1200" dirty="0"/>
        </a:p>
      </dsp:txBody>
      <dsp:txXfrm>
        <a:off x="8535042" y="1248196"/>
        <a:ext cx="1974242" cy="1421454"/>
      </dsp:txXfrm>
    </dsp:sp>
    <dsp:sp modelId="{9F5270D1-C8AE-4239-A419-2CF1152C462E}">
      <dsp:nvSpPr>
        <dsp:cNvPr id="0" name=""/>
        <dsp:cNvSpPr/>
      </dsp:nvSpPr>
      <dsp:spPr>
        <a:xfrm>
          <a:off x="8535042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</a:p>
      </dsp:txBody>
      <dsp:txXfrm>
        <a:off x="8535042" y="300560"/>
        <a:ext cx="1974242" cy="9476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A285B-0BF1-458F-94A6-76C58C201BE3}">
      <dsp:nvSpPr>
        <dsp:cNvPr id="0" name=""/>
        <dsp:cNvSpPr/>
      </dsp:nvSpPr>
      <dsp:spPr>
        <a:xfrm>
          <a:off x="6315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Каннибализм одной из торговых точек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315" y="1248196"/>
        <a:ext cx="1974242" cy="1421454"/>
      </dsp:txXfrm>
    </dsp:sp>
    <dsp:sp modelId="{30197B95-2431-4CB5-941A-03815CF02784}">
      <dsp:nvSpPr>
        <dsp:cNvPr id="0" name=""/>
        <dsp:cNvSpPr/>
      </dsp:nvSpPr>
      <dsp:spPr>
        <a:xfrm>
          <a:off x="6315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300560"/>
        <a:ext cx="1974242" cy="947636"/>
      </dsp:txXfrm>
    </dsp:sp>
    <dsp:sp modelId="{78EF3D84-5860-4D8A-80B2-64EE9FAFE8EA}">
      <dsp:nvSpPr>
        <dsp:cNvPr id="0" name=""/>
        <dsp:cNvSpPr/>
      </dsp:nvSpPr>
      <dsp:spPr>
        <a:xfrm>
          <a:off x="2138497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Проблемы с распределением нагрузки на сервера 3, 4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138497" y="1248196"/>
        <a:ext cx="1974242" cy="1421454"/>
      </dsp:txXfrm>
    </dsp:sp>
    <dsp:sp modelId="{F1A6EF17-707A-42D9-A141-35FE426F1B01}">
      <dsp:nvSpPr>
        <dsp:cNvPr id="0" name=""/>
        <dsp:cNvSpPr/>
      </dsp:nvSpPr>
      <dsp:spPr>
        <a:xfrm>
          <a:off x="2138497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300560"/>
        <a:ext cx="1974242" cy="947636"/>
      </dsp:txXfrm>
    </dsp:sp>
    <dsp:sp modelId="{B637CF18-27CF-41ED-8AA1-42C5BC4A5673}">
      <dsp:nvSpPr>
        <dsp:cNvPr id="0" name=""/>
        <dsp:cNvSpPr/>
      </dsp:nvSpPr>
      <dsp:spPr>
        <a:xfrm>
          <a:off x="4270678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Рост числа операций совершенных с помощью касс самообслужива-ния.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270678" y="1248196"/>
        <a:ext cx="1974242" cy="1421454"/>
      </dsp:txXfrm>
    </dsp:sp>
    <dsp:sp modelId="{B8642E7E-1DD9-4EA8-8BD9-28C199DF0690}">
      <dsp:nvSpPr>
        <dsp:cNvPr id="0" name=""/>
        <dsp:cNvSpPr/>
      </dsp:nvSpPr>
      <dsp:spPr>
        <a:xfrm>
          <a:off x="4270678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300560"/>
        <a:ext cx="1974242" cy="947636"/>
      </dsp:txXfrm>
    </dsp:sp>
    <dsp:sp modelId="{11090143-6230-4217-A42E-B788FEC181EE}">
      <dsp:nvSpPr>
        <dsp:cNvPr id="0" name=""/>
        <dsp:cNvSpPr/>
      </dsp:nvSpPr>
      <dsp:spPr>
        <a:xfrm>
          <a:off x="6402860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Всплеск средней длительности операций 1 сентября.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402860" y="1248196"/>
        <a:ext cx="1974242" cy="1421454"/>
      </dsp:txXfrm>
    </dsp:sp>
    <dsp:sp modelId="{82A7739A-AF94-482B-A78A-0C84BF21D47B}">
      <dsp:nvSpPr>
        <dsp:cNvPr id="0" name=""/>
        <dsp:cNvSpPr/>
      </dsp:nvSpPr>
      <dsp:spPr>
        <a:xfrm>
          <a:off x="6402860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  <a:endParaRPr lang="en-US" sz="4400" kern="1200" dirty="0"/>
        </a:p>
      </dsp:txBody>
      <dsp:txXfrm>
        <a:off x="6402860" y="300560"/>
        <a:ext cx="1974242" cy="947636"/>
      </dsp:txXfrm>
    </dsp:sp>
    <dsp:sp modelId="{3AC2364D-73CE-4410-B4CB-711487E950AF}">
      <dsp:nvSpPr>
        <dsp:cNvPr id="0" name=""/>
        <dsp:cNvSpPr/>
      </dsp:nvSpPr>
      <dsp:spPr>
        <a:xfrm>
          <a:off x="8535042" y="300560"/>
          <a:ext cx="1974242" cy="236909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/>
            <a:t>Технические проблемы в звеньях схемы обработки платежа.</a:t>
          </a:r>
          <a:endParaRPr lang="en-US" sz="1600" kern="1200" dirty="0"/>
        </a:p>
      </dsp:txBody>
      <dsp:txXfrm>
        <a:off x="8535042" y="1248196"/>
        <a:ext cx="1974242" cy="1421454"/>
      </dsp:txXfrm>
    </dsp:sp>
    <dsp:sp modelId="{9F5270D1-C8AE-4239-A419-2CF1152C462E}">
      <dsp:nvSpPr>
        <dsp:cNvPr id="0" name=""/>
        <dsp:cNvSpPr/>
      </dsp:nvSpPr>
      <dsp:spPr>
        <a:xfrm>
          <a:off x="8535042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  <a:endParaRPr lang="en-US" sz="4400" kern="1200" dirty="0"/>
        </a:p>
      </dsp:txBody>
      <dsp:txXfrm>
        <a:off x="8535042" y="300560"/>
        <a:ext cx="1974242" cy="9476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A285B-0BF1-458F-94A6-76C58C201BE3}">
      <dsp:nvSpPr>
        <dsp:cNvPr id="0" name=""/>
        <dsp:cNvSpPr/>
      </dsp:nvSpPr>
      <dsp:spPr>
        <a:xfrm>
          <a:off x="6315" y="300560"/>
          <a:ext cx="1974242" cy="236909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Розыгрыш подарков.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315" y="1248196"/>
        <a:ext cx="1974242" cy="1421454"/>
      </dsp:txXfrm>
    </dsp:sp>
    <dsp:sp modelId="{30197B95-2431-4CB5-941A-03815CF02784}">
      <dsp:nvSpPr>
        <dsp:cNvPr id="0" name=""/>
        <dsp:cNvSpPr/>
      </dsp:nvSpPr>
      <dsp:spPr>
        <a:xfrm>
          <a:off x="6315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300560"/>
        <a:ext cx="1974242" cy="947636"/>
      </dsp:txXfrm>
    </dsp:sp>
    <dsp:sp modelId="{78EF3D84-5860-4D8A-80B2-64EE9FAFE8EA}">
      <dsp:nvSpPr>
        <dsp:cNvPr id="0" name=""/>
        <dsp:cNvSpPr/>
      </dsp:nvSpPr>
      <dsp:spPr>
        <a:xfrm>
          <a:off x="2138497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Потери из-за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138497" y="1248196"/>
        <a:ext cx="1974242" cy="1421454"/>
      </dsp:txXfrm>
    </dsp:sp>
    <dsp:sp modelId="{F1A6EF17-707A-42D9-A141-35FE426F1B01}">
      <dsp:nvSpPr>
        <dsp:cNvPr id="0" name=""/>
        <dsp:cNvSpPr/>
      </dsp:nvSpPr>
      <dsp:spPr>
        <a:xfrm>
          <a:off x="2138497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300560"/>
        <a:ext cx="1974242" cy="947636"/>
      </dsp:txXfrm>
    </dsp:sp>
    <dsp:sp modelId="{B637CF18-27CF-41ED-8AA1-42C5BC4A5673}">
      <dsp:nvSpPr>
        <dsp:cNvPr id="0" name=""/>
        <dsp:cNvSpPr/>
      </dsp:nvSpPr>
      <dsp:spPr>
        <a:xfrm>
          <a:off x="4270678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Экономия клиентов в рамках каждого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бина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270678" y="1248196"/>
        <a:ext cx="1974242" cy="1421454"/>
      </dsp:txXfrm>
    </dsp:sp>
    <dsp:sp modelId="{B8642E7E-1DD9-4EA8-8BD9-28C199DF0690}">
      <dsp:nvSpPr>
        <dsp:cNvPr id="0" name=""/>
        <dsp:cNvSpPr/>
      </dsp:nvSpPr>
      <dsp:spPr>
        <a:xfrm>
          <a:off x="4270678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300560"/>
        <a:ext cx="1974242" cy="947636"/>
      </dsp:txXfrm>
    </dsp:sp>
    <dsp:sp modelId="{11090143-6230-4217-A42E-B788FEC181EE}">
      <dsp:nvSpPr>
        <dsp:cNvPr id="0" name=""/>
        <dsp:cNvSpPr/>
      </dsp:nvSpPr>
      <dsp:spPr>
        <a:xfrm>
          <a:off x="6402860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Эффект от понижения скидок.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402860" y="1248196"/>
        <a:ext cx="1974242" cy="1421454"/>
      </dsp:txXfrm>
    </dsp:sp>
    <dsp:sp modelId="{82A7739A-AF94-482B-A78A-0C84BF21D47B}">
      <dsp:nvSpPr>
        <dsp:cNvPr id="0" name=""/>
        <dsp:cNvSpPr/>
      </dsp:nvSpPr>
      <dsp:spPr>
        <a:xfrm>
          <a:off x="6402860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  <a:endParaRPr lang="en-US" sz="4400" kern="1200" dirty="0"/>
        </a:p>
      </dsp:txBody>
      <dsp:txXfrm>
        <a:off x="6402860" y="300560"/>
        <a:ext cx="1974242" cy="947636"/>
      </dsp:txXfrm>
    </dsp:sp>
    <dsp:sp modelId="{3AC2364D-73CE-4410-B4CB-711487E950AF}">
      <dsp:nvSpPr>
        <dsp:cNvPr id="0" name=""/>
        <dsp:cNvSpPr/>
      </dsp:nvSpPr>
      <dsp:spPr>
        <a:xfrm>
          <a:off x="8535042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Расчет суммарных денежных затрат на проведение транзакций.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535042" y="1248196"/>
        <a:ext cx="1974242" cy="1421454"/>
      </dsp:txXfrm>
    </dsp:sp>
    <dsp:sp modelId="{9F5270D1-C8AE-4239-A419-2CF1152C462E}">
      <dsp:nvSpPr>
        <dsp:cNvPr id="0" name=""/>
        <dsp:cNvSpPr/>
      </dsp:nvSpPr>
      <dsp:spPr>
        <a:xfrm>
          <a:off x="8535042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  <a:endParaRPr lang="en-US" sz="4400" kern="1200" dirty="0"/>
        </a:p>
      </dsp:txBody>
      <dsp:txXfrm>
        <a:off x="8535042" y="300560"/>
        <a:ext cx="1974242" cy="9476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701683-E63B-4544-BE69-342802EFBADD}">
      <dsp:nvSpPr>
        <dsp:cNvPr id="0" name=""/>
        <dsp:cNvSpPr/>
      </dsp:nvSpPr>
      <dsp:spPr>
        <a:xfrm rot="21300000">
          <a:off x="16353" y="1725558"/>
          <a:ext cx="5296528" cy="606532"/>
        </a:xfrm>
        <a:prstGeom prst="mathMinus">
          <a:avLst/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834C15A-A311-488E-A64F-0F565894469F}">
      <dsp:nvSpPr>
        <dsp:cNvPr id="0" name=""/>
        <dsp:cNvSpPr/>
      </dsp:nvSpPr>
      <dsp:spPr>
        <a:xfrm>
          <a:off x="639508" y="202882"/>
          <a:ext cx="1598770" cy="1623060"/>
        </a:xfrm>
        <a:prstGeom prst="downArrow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59DD16-BB96-42AC-AA69-7F1D37706F7B}">
      <dsp:nvSpPr>
        <dsp:cNvPr id="0" name=""/>
        <dsp:cNvSpPr/>
      </dsp:nvSpPr>
      <dsp:spPr>
        <a:xfrm>
          <a:off x="2375091" y="0"/>
          <a:ext cx="2604163" cy="1704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schemeClr val="bg1">
                  <a:lumMod val="50000"/>
                </a:schemeClr>
              </a:solidFill>
            </a:rPr>
            <a:t>Общая выручка от акции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schemeClr val="bg1">
                  <a:lumMod val="50000"/>
                </a:schemeClr>
              </a:solidFill>
            </a:rPr>
            <a:t>13 388 605,61 ₽ </a:t>
          </a:r>
          <a:endParaRPr lang="en-US" sz="2000" b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2375091" y="0"/>
        <a:ext cx="2604163" cy="1704213"/>
      </dsp:txXfrm>
    </dsp:sp>
    <dsp:sp modelId="{2C59FDFB-E436-4922-A752-056AAE090B75}">
      <dsp:nvSpPr>
        <dsp:cNvPr id="0" name=""/>
        <dsp:cNvSpPr/>
      </dsp:nvSpPr>
      <dsp:spPr>
        <a:xfrm>
          <a:off x="3090956" y="2231707"/>
          <a:ext cx="1598770" cy="1623060"/>
        </a:xfrm>
        <a:prstGeom prst="upArrow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7AFC18-29BE-4A14-95D6-553EC6AA6FE5}">
      <dsp:nvSpPr>
        <dsp:cNvPr id="0" name=""/>
        <dsp:cNvSpPr/>
      </dsp:nvSpPr>
      <dsp:spPr>
        <a:xfrm>
          <a:off x="599568" y="2609997"/>
          <a:ext cx="2104988" cy="1191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+mn-ea"/>
              <a:cs typeface="+mn-cs"/>
            </a:rPr>
            <a:t>Прибыль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+mn-ea"/>
              <a:cs typeface="+mn-cs"/>
            </a:rPr>
            <a:t>6 975 605,61 ₽ </a:t>
          </a:r>
          <a:endParaRPr lang="en-US" sz="2000" b="1" kern="1200" dirty="0">
            <a:solidFill>
              <a:prstClr val="white">
                <a:lumMod val="5000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599568" y="2609997"/>
        <a:ext cx="2104988" cy="11910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A285B-0BF1-458F-94A6-76C58C201BE3}">
      <dsp:nvSpPr>
        <dsp:cNvPr id="0" name=""/>
        <dsp:cNvSpPr/>
      </dsp:nvSpPr>
      <dsp:spPr>
        <a:xfrm>
          <a:off x="6315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Розыгрыш подарков.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315" y="1248196"/>
        <a:ext cx="1974242" cy="1421454"/>
      </dsp:txXfrm>
    </dsp:sp>
    <dsp:sp modelId="{30197B95-2431-4CB5-941A-03815CF02784}">
      <dsp:nvSpPr>
        <dsp:cNvPr id="0" name=""/>
        <dsp:cNvSpPr/>
      </dsp:nvSpPr>
      <dsp:spPr>
        <a:xfrm>
          <a:off x="6315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300560"/>
        <a:ext cx="1974242" cy="947636"/>
      </dsp:txXfrm>
    </dsp:sp>
    <dsp:sp modelId="{78EF3D84-5860-4D8A-80B2-64EE9FAFE8EA}">
      <dsp:nvSpPr>
        <dsp:cNvPr id="0" name=""/>
        <dsp:cNvSpPr/>
      </dsp:nvSpPr>
      <dsp:spPr>
        <a:xfrm>
          <a:off x="2138497" y="300560"/>
          <a:ext cx="1974242" cy="236909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Потери из-за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138497" y="1248196"/>
        <a:ext cx="1974242" cy="1421454"/>
      </dsp:txXfrm>
    </dsp:sp>
    <dsp:sp modelId="{F1A6EF17-707A-42D9-A141-35FE426F1B01}">
      <dsp:nvSpPr>
        <dsp:cNvPr id="0" name=""/>
        <dsp:cNvSpPr/>
      </dsp:nvSpPr>
      <dsp:spPr>
        <a:xfrm>
          <a:off x="2138497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300560"/>
        <a:ext cx="1974242" cy="947636"/>
      </dsp:txXfrm>
    </dsp:sp>
    <dsp:sp modelId="{B637CF18-27CF-41ED-8AA1-42C5BC4A5673}">
      <dsp:nvSpPr>
        <dsp:cNvPr id="0" name=""/>
        <dsp:cNvSpPr/>
      </dsp:nvSpPr>
      <dsp:spPr>
        <a:xfrm>
          <a:off x="4270678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Экономия клиентов в рамках каждого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бина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270678" y="1248196"/>
        <a:ext cx="1974242" cy="1421454"/>
      </dsp:txXfrm>
    </dsp:sp>
    <dsp:sp modelId="{B8642E7E-1DD9-4EA8-8BD9-28C199DF0690}">
      <dsp:nvSpPr>
        <dsp:cNvPr id="0" name=""/>
        <dsp:cNvSpPr/>
      </dsp:nvSpPr>
      <dsp:spPr>
        <a:xfrm>
          <a:off x="4270678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300560"/>
        <a:ext cx="1974242" cy="947636"/>
      </dsp:txXfrm>
    </dsp:sp>
    <dsp:sp modelId="{11090143-6230-4217-A42E-B788FEC181EE}">
      <dsp:nvSpPr>
        <dsp:cNvPr id="0" name=""/>
        <dsp:cNvSpPr/>
      </dsp:nvSpPr>
      <dsp:spPr>
        <a:xfrm>
          <a:off x="6402860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Эффект от понижения скидок.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402860" y="1248196"/>
        <a:ext cx="1974242" cy="1421454"/>
      </dsp:txXfrm>
    </dsp:sp>
    <dsp:sp modelId="{82A7739A-AF94-482B-A78A-0C84BF21D47B}">
      <dsp:nvSpPr>
        <dsp:cNvPr id="0" name=""/>
        <dsp:cNvSpPr/>
      </dsp:nvSpPr>
      <dsp:spPr>
        <a:xfrm>
          <a:off x="6402860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  <a:endParaRPr lang="en-US" sz="4400" kern="1200" dirty="0"/>
        </a:p>
      </dsp:txBody>
      <dsp:txXfrm>
        <a:off x="6402860" y="300560"/>
        <a:ext cx="1974242" cy="947636"/>
      </dsp:txXfrm>
    </dsp:sp>
    <dsp:sp modelId="{3AC2364D-73CE-4410-B4CB-711487E950AF}">
      <dsp:nvSpPr>
        <dsp:cNvPr id="0" name=""/>
        <dsp:cNvSpPr/>
      </dsp:nvSpPr>
      <dsp:spPr>
        <a:xfrm>
          <a:off x="8535042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Расчет суммарных денежных затрат на проведение транзакций.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535042" y="1248196"/>
        <a:ext cx="1974242" cy="1421454"/>
      </dsp:txXfrm>
    </dsp:sp>
    <dsp:sp modelId="{9F5270D1-C8AE-4239-A419-2CF1152C462E}">
      <dsp:nvSpPr>
        <dsp:cNvPr id="0" name=""/>
        <dsp:cNvSpPr/>
      </dsp:nvSpPr>
      <dsp:spPr>
        <a:xfrm>
          <a:off x="8535042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  <a:endParaRPr lang="en-US" sz="4400" kern="1200" dirty="0"/>
        </a:p>
      </dsp:txBody>
      <dsp:txXfrm>
        <a:off x="8535042" y="300560"/>
        <a:ext cx="1974242" cy="94763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A285B-0BF1-458F-94A6-76C58C201BE3}">
      <dsp:nvSpPr>
        <dsp:cNvPr id="0" name=""/>
        <dsp:cNvSpPr/>
      </dsp:nvSpPr>
      <dsp:spPr>
        <a:xfrm>
          <a:off x="6315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Розыгрыш подарков.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315" y="1248196"/>
        <a:ext cx="1974242" cy="1421454"/>
      </dsp:txXfrm>
    </dsp:sp>
    <dsp:sp modelId="{30197B95-2431-4CB5-941A-03815CF02784}">
      <dsp:nvSpPr>
        <dsp:cNvPr id="0" name=""/>
        <dsp:cNvSpPr/>
      </dsp:nvSpPr>
      <dsp:spPr>
        <a:xfrm>
          <a:off x="6315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300560"/>
        <a:ext cx="1974242" cy="947636"/>
      </dsp:txXfrm>
    </dsp:sp>
    <dsp:sp modelId="{78EF3D84-5860-4D8A-80B2-64EE9FAFE8EA}">
      <dsp:nvSpPr>
        <dsp:cNvPr id="0" name=""/>
        <dsp:cNvSpPr/>
      </dsp:nvSpPr>
      <dsp:spPr>
        <a:xfrm>
          <a:off x="2138497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Потери из-за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138497" y="1248196"/>
        <a:ext cx="1974242" cy="1421454"/>
      </dsp:txXfrm>
    </dsp:sp>
    <dsp:sp modelId="{F1A6EF17-707A-42D9-A141-35FE426F1B01}">
      <dsp:nvSpPr>
        <dsp:cNvPr id="0" name=""/>
        <dsp:cNvSpPr/>
      </dsp:nvSpPr>
      <dsp:spPr>
        <a:xfrm>
          <a:off x="2138497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300560"/>
        <a:ext cx="1974242" cy="947636"/>
      </dsp:txXfrm>
    </dsp:sp>
    <dsp:sp modelId="{B637CF18-27CF-41ED-8AA1-42C5BC4A5673}">
      <dsp:nvSpPr>
        <dsp:cNvPr id="0" name=""/>
        <dsp:cNvSpPr/>
      </dsp:nvSpPr>
      <dsp:spPr>
        <a:xfrm>
          <a:off x="4270678" y="300560"/>
          <a:ext cx="1974242" cy="236909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Экономия клиентов в рамках каждого </a:t>
          </a:r>
          <a:r>
            <a:rPr lang="ru-RU" sz="16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бина</a:t>
          </a: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программы лояльности.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270678" y="1248196"/>
        <a:ext cx="1974242" cy="1421454"/>
      </dsp:txXfrm>
    </dsp:sp>
    <dsp:sp modelId="{B8642E7E-1DD9-4EA8-8BD9-28C199DF0690}">
      <dsp:nvSpPr>
        <dsp:cNvPr id="0" name=""/>
        <dsp:cNvSpPr/>
      </dsp:nvSpPr>
      <dsp:spPr>
        <a:xfrm>
          <a:off x="4270678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300560"/>
        <a:ext cx="1974242" cy="947636"/>
      </dsp:txXfrm>
    </dsp:sp>
    <dsp:sp modelId="{11090143-6230-4217-A42E-B788FEC181EE}">
      <dsp:nvSpPr>
        <dsp:cNvPr id="0" name=""/>
        <dsp:cNvSpPr/>
      </dsp:nvSpPr>
      <dsp:spPr>
        <a:xfrm>
          <a:off x="6402860" y="300560"/>
          <a:ext cx="1974242" cy="2369090"/>
        </a:xfrm>
        <a:prstGeom prst="rect">
          <a:avLst/>
        </a:prstGeom>
        <a:solidFill>
          <a:srgbClr val="549E39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49E3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Эффект от понижения скидок.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402860" y="1248196"/>
        <a:ext cx="1974242" cy="1421454"/>
      </dsp:txXfrm>
    </dsp:sp>
    <dsp:sp modelId="{82A7739A-AF94-482B-A78A-0C84BF21D47B}">
      <dsp:nvSpPr>
        <dsp:cNvPr id="0" name=""/>
        <dsp:cNvSpPr/>
      </dsp:nvSpPr>
      <dsp:spPr>
        <a:xfrm>
          <a:off x="6402860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  <a:endParaRPr lang="en-US" sz="4400" kern="1200" dirty="0"/>
        </a:p>
      </dsp:txBody>
      <dsp:txXfrm>
        <a:off x="6402860" y="300560"/>
        <a:ext cx="1974242" cy="947636"/>
      </dsp:txXfrm>
    </dsp:sp>
    <dsp:sp modelId="{3AC2364D-73CE-4410-B4CB-711487E950AF}">
      <dsp:nvSpPr>
        <dsp:cNvPr id="0" name=""/>
        <dsp:cNvSpPr/>
      </dsp:nvSpPr>
      <dsp:spPr>
        <a:xfrm>
          <a:off x="8535042" y="300560"/>
          <a:ext cx="1974242" cy="2369090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Расчет суммарных денежных затрат на проведение транзакций.</a:t>
          </a:r>
          <a:endParaRPr lang="en-US" sz="16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535042" y="1248196"/>
        <a:ext cx="1974242" cy="1421454"/>
      </dsp:txXfrm>
    </dsp:sp>
    <dsp:sp modelId="{9F5270D1-C8AE-4239-A419-2CF1152C462E}">
      <dsp:nvSpPr>
        <dsp:cNvPr id="0" name=""/>
        <dsp:cNvSpPr/>
      </dsp:nvSpPr>
      <dsp:spPr>
        <a:xfrm>
          <a:off x="8535042" y="30056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  <a:endParaRPr lang="en-US" sz="4400" kern="1200" dirty="0"/>
        </a:p>
      </dsp:txBody>
      <dsp:txXfrm>
        <a:off x="8535042" y="300560"/>
        <a:ext cx="1974242" cy="947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DD278A3-2D08-FBA6-8E78-B71703F082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DDAC8B8-997A-F55D-A93A-6CDC2257D7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C2F03-F5D1-4736-81B2-8812FF64A104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8253B4-12BE-FE3E-96C8-8EA36FD344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FCBF00-179F-696B-50F0-19DE8D779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6E533-0C14-4EC8-9DFA-EA72F140BB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1544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29FC4-113A-4F52-964A-B0FCDC513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10F087-D5EF-4BAF-A9BC-A533BFE27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075B40-1580-46AE-8B52-03FCC592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561159-8E6A-49CD-88EA-ADE567FB0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E768B6-B4D4-4D05-9647-1EFD5DA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87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1305C4-9222-4B89-90D1-42C1D7F9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30CDAB-447E-4F7E-B644-4DEAE8405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1DC4876-DC13-4D0A-B475-3C8F165A4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FBC3BA-A162-4772-8002-882DE46F2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7211457-E8E6-4D3D-B741-6A4384D97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F32CF4-2F0B-4294-9FD9-031C318F6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23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935FB32-F560-FB91-130B-60E464FA1446}"/>
              </a:ext>
            </a:extLst>
          </p:cNvPr>
          <p:cNvSpPr/>
          <p:nvPr userDrawn="1"/>
        </p:nvSpPr>
        <p:spPr>
          <a:xfrm>
            <a:off x="838200" y="909000"/>
            <a:ext cx="10514012" cy="7721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69F0FF-6BB8-40AE-A743-B80F333F3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54387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A39E51-F741-422B-8304-98C11F406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CDC2EFB-9ABF-4F79-89F7-EBD729DE0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563E081-A5CF-496C-A4F1-EAC2BE404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5E3F270-6F0E-4D0F-972E-594075DC0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C06222C-3407-4696-B6ED-239742DA8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A43130-33CC-406B-BA77-69427520F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EEE362D-1469-4D43-A214-5D7C59C1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982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63E939-2A62-4F1F-BC30-BA7EB933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F29FBF9-8DC1-4D31-AE5C-C5D57F7FC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DCDF1F-A307-4A7D-9086-4B8D597DC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E3B9F58-B9D2-4BC0-AA97-F79EA30F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374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CBD78B4-CBD5-4B9C-9A83-9694EE2FF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31544B-9E86-40AE-9C19-B296A066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C4CB79-8306-40FB-A1EA-690991B6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879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67D84D-F2A3-4C73-94CD-CE88C0095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33B9B7-8F63-4182-9B8B-B60A2A313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4D5058-FDEE-4D97-A581-F1D92254E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F9596D-B68E-4A37-8B3F-62926A211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6C94D8-A5AF-47F9-A394-2D3EE6537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D231BC-5FF7-46CF-8C2D-59D28C1B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506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63BAF-5E7D-49BC-84BF-CE9FF52A0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1185D7D-48D7-4E77-9D45-814AB984D3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8C60F91-3750-4CB2-8225-A70600581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AD629B-59CE-4BE7-A560-1E4F9656E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AE882F0-A152-4CF6-A3F2-84DD82000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1A659C-809B-4B94-9A65-A23B4B77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010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EB5E43-0C07-4AE2-9FB2-C6F58BB6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C0B98E-5688-4FA4-89C0-9596782BF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31A1AA-1A08-4E9C-BB50-EE3C87C15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B970C0-D747-4091-98BD-0D471D6B5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347AEE-F09C-44A7-B2EB-E514EFBAF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283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65FDA6D-DDA5-4745-A415-606736F44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4383B58-EBCB-4047-A077-B5D1D65CB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83017C-F4C1-4F5A-BE18-66000B8B2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0E1B77-0A2E-49A3-A752-02D6D02F9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B724BC-A40E-4168-8774-51D6439F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54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ользовательский макет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202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1ABB4-84E6-4957-916D-CC332F6B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C7823A-AB17-46E4-B7FA-475AC7D0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6528C9-5884-4B4D-B36C-1A614FA16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00526-881B-4EFB-A2B1-E2EC6E673644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A9552C-5650-405C-942C-79F245E32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EA733B-55B7-42F8-B642-7A4DC9DAF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E403C-4EB7-40BC-9395-955F62C492F5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40E1113-501F-42FF-A817-B71D295CCD2C}"/>
              </a:ext>
            </a:extLst>
          </p:cNvPr>
          <p:cNvSpPr/>
          <p:nvPr userDrawn="1"/>
        </p:nvSpPr>
        <p:spPr>
          <a:xfrm>
            <a:off x="0" y="0"/>
            <a:ext cx="12192000" cy="9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39F007F-2479-4E1B-962F-B6FEF354E7FF}"/>
              </a:ext>
            </a:extLst>
          </p:cNvPr>
          <p:cNvSpPr/>
          <p:nvPr userDrawn="1"/>
        </p:nvSpPr>
        <p:spPr>
          <a:xfrm>
            <a:off x="0" y="6759000"/>
            <a:ext cx="12192000" cy="9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FBB389D-F645-4EF0-A313-F1760EDDD65D}"/>
              </a:ext>
            </a:extLst>
          </p:cNvPr>
          <p:cNvGrpSpPr/>
          <p:nvPr userDrawn="1"/>
        </p:nvGrpSpPr>
        <p:grpSpPr>
          <a:xfrm>
            <a:off x="9347250" y="37980"/>
            <a:ext cx="2844750" cy="286020"/>
            <a:chOff x="9347250" y="37980"/>
            <a:chExt cx="2844750" cy="286020"/>
          </a:xfrm>
          <a:solidFill>
            <a:schemeClr val="accent2"/>
          </a:solidFill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E8DDD8ED-37DB-433B-9BE3-ED56AB186990}"/>
                </a:ext>
              </a:extLst>
            </p:cNvPr>
            <p:cNvSpPr/>
            <p:nvPr userDrawn="1"/>
          </p:nvSpPr>
          <p:spPr>
            <a:xfrm>
              <a:off x="9651000" y="49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2"/>
                </a:solidFill>
              </a:endParaRPr>
            </a:p>
          </p:txBody>
        </p:sp>
        <p:sp>
          <p:nvSpPr>
            <p:cNvPr id="13" name="Блок-схема: объединение 12">
              <a:extLst>
                <a:ext uri="{FF2B5EF4-FFF2-40B4-BE49-F238E27FC236}">
                  <a16:creationId xmlns:a16="http://schemas.microsoft.com/office/drawing/2014/main" id="{8A9AC1B6-7038-462A-A7C2-D0F29619BF17}"/>
                </a:ext>
              </a:extLst>
            </p:cNvPr>
            <p:cNvSpPr/>
            <p:nvPr userDrawn="1"/>
          </p:nvSpPr>
          <p:spPr>
            <a:xfrm>
              <a:off x="9347250" y="3798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2"/>
                </a:solidFill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E463789D-0C7C-454D-BFD9-1DE51E4C5BFC}"/>
              </a:ext>
            </a:extLst>
          </p:cNvPr>
          <p:cNvGrpSpPr/>
          <p:nvPr userDrawn="1"/>
        </p:nvGrpSpPr>
        <p:grpSpPr>
          <a:xfrm>
            <a:off x="-35250" y="6583500"/>
            <a:ext cx="2844750" cy="274500"/>
            <a:chOff x="-35250" y="6583500"/>
            <a:chExt cx="2844750" cy="274500"/>
          </a:xfrm>
          <a:solidFill>
            <a:schemeClr val="accent2"/>
          </a:solidFill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4D431FD-AB15-4701-9AC6-CDB8CE4C764C}"/>
                </a:ext>
              </a:extLst>
            </p:cNvPr>
            <p:cNvSpPr/>
            <p:nvPr userDrawn="1"/>
          </p:nvSpPr>
          <p:spPr>
            <a:xfrm>
              <a:off x="-35250" y="6583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6" name="Блок-схема: объединение 15">
              <a:extLst>
                <a:ext uri="{FF2B5EF4-FFF2-40B4-BE49-F238E27FC236}">
                  <a16:creationId xmlns:a16="http://schemas.microsoft.com/office/drawing/2014/main" id="{E7D3F83A-004E-403A-8F03-CC8948CF9F67}"/>
                </a:ext>
              </a:extLst>
            </p:cNvPr>
            <p:cNvSpPr/>
            <p:nvPr userDrawn="1"/>
          </p:nvSpPr>
          <p:spPr>
            <a:xfrm rot="10800000">
              <a:off x="2202000" y="65835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58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B881EB-1784-473B-8081-FDC8508B7613}"/>
              </a:ext>
            </a:extLst>
          </p:cNvPr>
          <p:cNvSpPr/>
          <p:nvPr userDrawn="1"/>
        </p:nvSpPr>
        <p:spPr>
          <a:xfrm>
            <a:off x="0" y="0"/>
            <a:ext cx="12192000" cy="9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119E31C-4778-49B4-88E9-494EF71DCCA4}"/>
              </a:ext>
            </a:extLst>
          </p:cNvPr>
          <p:cNvSpPr/>
          <p:nvPr userDrawn="1"/>
        </p:nvSpPr>
        <p:spPr>
          <a:xfrm>
            <a:off x="0" y="6759000"/>
            <a:ext cx="12192000" cy="9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B8690DA-5449-464D-80A9-DCC9C148D31F}"/>
              </a:ext>
            </a:extLst>
          </p:cNvPr>
          <p:cNvGrpSpPr/>
          <p:nvPr userDrawn="1"/>
        </p:nvGrpSpPr>
        <p:grpSpPr>
          <a:xfrm>
            <a:off x="9347250" y="37980"/>
            <a:ext cx="2844750" cy="286020"/>
            <a:chOff x="9347250" y="37980"/>
            <a:chExt cx="2844750" cy="286020"/>
          </a:xfrm>
          <a:solidFill>
            <a:schemeClr val="accent2"/>
          </a:solidFill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15118C4-713A-4AB9-B08B-BD62864C2E6A}"/>
                </a:ext>
              </a:extLst>
            </p:cNvPr>
            <p:cNvSpPr/>
            <p:nvPr userDrawn="1"/>
          </p:nvSpPr>
          <p:spPr>
            <a:xfrm>
              <a:off x="9651000" y="49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3" name="Блок-схема: объединение 12">
              <a:extLst>
                <a:ext uri="{FF2B5EF4-FFF2-40B4-BE49-F238E27FC236}">
                  <a16:creationId xmlns:a16="http://schemas.microsoft.com/office/drawing/2014/main" id="{A0898C5B-FFF0-4624-824E-84E4C17CBB18}"/>
                </a:ext>
              </a:extLst>
            </p:cNvPr>
            <p:cNvSpPr/>
            <p:nvPr userDrawn="1"/>
          </p:nvSpPr>
          <p:spPr>
            <a:xfrm>
              <a:off x="9347250" y="3798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BCAD506-BA00-4E33-B68C-E5911E34BEAB}"/>
              </a:ext>
            </a:extLst>
          </p:cNvPr>
          <p:cNvGrpSpPr/>
          <p:nvPr userDrawn="1"/>
        </p:nvGrpSpPr>
        <p:grpSpPr>
          <a:xfrm>
            <a:off x="-35250" y="6583500"/>
            <a:ext cx="2844750" cy="274500"/>
            <a:chOff x="-35250" y="6583500"/>
            <a:chExt cx="2844750" cy="274500"/>
          </a:xfrm>
          <a:solidFill>
            <a:schemeClr val="accent2"/>
          </a:solidFill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501341E1-EFB0-48B5-8780-45599BABAF41}"/>
                </a:ext>
              </a:extLst>
            </p:cNvPr>
            <p:cNvSpPr/>
            <p:nvPr userDrawn="1"/>
          </p:nvSpPr>
          <p:spPr>
            <a:xfrm>
              <a:off x="-35250" y="6583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6" name="Блок-схема: объединение 15">
              <a:extLst>
                <a:ext uri="{FF2B5EF4-FFF2-40B4-BE49-F238E27FC236}">
                  <a16:creationId xmlns:a16="http://schemas.microsoft.com/office/drawing/2014/main" id="{DE8C835F-D205-4D6A-8A82-F0DFE38F02AB}"/>
                </a:ext>
              </a:extLst>
            </p:cNvPr>
            <p:cNvSpPr/>
            <p:nvPr userDrawn="1"/>
          </p:nvSpPr>
          <p:spPr>
            <a:xfrm rot="10800000">
              <a:off x="2202000" y="65835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33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21462-A9E1-4536-9F2D-B2F8F218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8" y="365125"/>
            <a:ext cx="5257801" cy="1325563"/>
          </a:xfrm>
        </p:spPr>
        <p:txBody>
          <a:bodyPr>
            <a:normAutofit/>
          </a:bodyPr>
          <a:lstStyle>
            <a:lvl1pPr>
              <a:defRPr lang="ru-RU" sz="3400" b="1" kern="100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8D8509-D379-49B3-A4FE-EDBEE0641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0FB3E60-2F82-4C12-95B3-7ACC1B0E5862}" type="datetimeFigureOut">
              <a:rPr lang="ru-RU" smtClean="0"/>
              <a:pPr/>
              <a:t>16.11.2023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D1B458C-BFE5-4FED-890B-A3C81CBD9E00}"/>
              </a:ext>
            </a:extLst>
          </p:cNvPr>
          <p:cNvSpPr/>
          <p:nvPr userDrawn="1"/>
        </p:nvSpPr>
        <p:spPr>
          <a:xfrm>
            <a:off x="0" y="0"/>
            <a:ext cx="12192000" cy="9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74EC097-BE1E-47C5-A4A4-558BFD9F9C06}"/>
              </a:ext>
            </a:extLst>
          </p:cNvPr>
          <p:cNvSpPr/>
          <p:nvPr userDrawn="1"/>
        </p:nvSpPr>
        <p:spPr>
          <a:xfrm>
            <a:off x="12450" y="6772425"/>
            <a:ext cx="12192000" cy="9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CD6CA42-8F84-4EF7-AC44-C6D7CA7B5256}"/>
              </a:ext>
            </a:extLst>
          </p:cNvPr>
          <p:cNvGrpSpPr/>
          <p:nvPr userDrawn="1"/>
        </p:nvGrpSpPr>
        <p:grpSpPr>
          <a:xfrm>
            <a:off x="5207212" y="36075"/>
            <a:ext cx="2844750" cy="274500"/>
            <a:chOff x="5228062" y="49500"/>
            <a:chExt cx="2844750" cy="274500"/>
          </a:xfrm>
          <a:solidFill>
            <a:schemeClr val="accent2"/>
          </a:solidFill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EF73193D-4957-4A8F-A457-261D1530DEC3}"/>
                </a:ext>
              </a:extLst>
            </p:cNvPr>
            <p:cNvSpPr/>
            <p:nvPr userDrawn="1"/>
          </p:nvSpPr>
          <p:spPr>
            <a:xfrm>
              <a:off x="5228062" y="495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1" name="Блок-схема: объединение 10">
              <a:extLst>
                <a:ext uri="{FF2B5EF4-FFF2-40B4-BE49-F238E27FC236}">
                  <a16:creationId xmlns:a16="http://schemas.microsoft.com/office/drawing/2014/main" id="{9CA2CB59-7E2E-4FE6-B4DA-BC82267C4973}"/>
                </a:ext>
              </a:extLst>
            </p:cNvPr>
            <p:cNvSpPr/>
            <p:nvPr userDrawn="1"/>
          </p:nvSpPr>
          <p:spPr>
            <a:xfrm>
              <a:off x="7465312" y="495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77822EB-8A6C-4A70-8594-303E6651250C}"/>
              </a:ext>
            </a:extLst>
          </p:cNvPr>
          <p:cNvGrpSpPr/>
          <p:nvPr userDrawn="1"/>
        </p:nvGrpSpPr>
        <p:grpSpPr>
          <a:xfrm>
            <a:off x="9382650" y="6596925"/>
            <a:ext cx="2844750" cy="274500"/>
            <a:chOff x="9347250" y="6571200"/>
            <a:chExt cx="2844750" cy="274500"/>
          </a:xfrm>
          <a:solidFill>
            <a:schemeClr val="accent2"/>
          </a:solidFill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1DA2A97F-749F-48D2-AE48-5762F540EF28}"/>
                </a:ext>
              </a:extLst>
            </p:cNvPr>
            <p:cNvSpPr/>
            <p:nvPr userDrawn="1"/>
          </p:nvSpPr>
          <p:spPr>
            <a:xfrm>
              <a:off x="9651000" y="6571200"/>
              <a:ext cx="2541000" cy="274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1"/>
                </a:solidFill>
              </a:endParaRPr>
            </a:p>
          </p:txBody>
        </p:sp>
        <p:sp>
          <p:nvSpPr>
            <p:cNvPr id="14" name="Блок-схема: объединение 13">
              <a:extLst>
                <a:ext uri="{FF2B5EF4-FFF2-40B4-BE49-F238E27FC236}">
                  <a16:creationId xmlns:a16="http://schemas.microsoft.com/office/drawing/2014/main" id="{3E93E1D6-3B3B-47F6-966E-B20E50008B90}"/>
                </a:ext>
              </a:extLst>
            </p:cNvPr>
            <p:cNvSpPr/>
            <p:nvPr userDrawn="1"/>
          </p:nvSpPr>
          <p:spPr>
            <a:xfrm rot="10800000">
              <a:off x="9347250" y="6571200"/>
              <a:ext cx="607500" cy="2745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</p:grpSp>
      <p:sp>
        <p:nvSpPr>
          <p:cNvPr id="16" name="Текст 18">
            <a:extLst>
              <a:ext uri="{FF2B5EF4-FFF2-40B4-BE49-F238E27FC236}">
                <a16:creationId xmlns:a16="http://schemas.microsoft.com/office/drawing/2014/main" id="{57C0137E-3F0D-4D70-B2CA-0E5AD27AD1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2033588"/>
            <a:ext cx="5186363" cy="4049712"/>
          </a:xfrm>
        </p:spPr>
        <p:txBody>
          <a:bodyPr/>
          <a:lstStyle>
            <a:lvl1pPr>
              <a:defRPr b="0">
                <a:solidFill>
                  <a:schemeClr val="accent2"/>
                </a:solidFill>
              </a:defRPr>
            </a:lvl1pPr>
            <a:lvl2pPr>
              <a:defRPr b="0">
                <a:solidFill>
                  <a:schemeClr val="accent2"/>
                </a:solidFill>
              </a:defRPr>
            </a:lvl2pPr>
            <a:lvl3pPr>
              <a:defRPr b="0">
                <a:solidFill>
                  <a:schemeClr val="accent2"/>
                </a:solidFill>
              </a:defRPr>
            </a:lvl3pPr>
            <a:lvl4pPr>
              <a:defRPr b="0">
                <a:solidFill>
                  <a:schemeClr val="accent2"/>
                </a:solidFill>
              </a:defRPr>
            </a:lvl4pPr>
            <a:lvl5pPr>
              <a:defRPr b="0">
                <a:solidFill>
                  <a:schemeClr val="accent2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4607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4756F5F-238C-4EA5-953D-83BC7A40E2A5}"/>
              </a:ext>
            </a:extLst>
          </p:cNvPr>
          <p:cNvSpPr/>
          <p:nvPr userDrawn="1"/>
        </p:nvSpPr>
        <p:spPr>
          <a:xfrm>
            <a:off x="0" y="1674000"/>
            <a:ext cx="12192000" cy="135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B0F0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A24F890-6633-4AD3-9C24-3D0B92AF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2BC0BA3-1E1F-4BDD-8E19-DB8F68551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294063"/>
            <a:ext cx="10515600" cy="2970212"/>
          </a:xfrm>
        </p:spPr>
        <p:txBody>
          <a:bodyPr/>
          <a:lstStyle>
            <a:lvl1pPr marL="0" indent="0">
              <a:buNone/>
              <a:defRPr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5">
                    <a:lumMod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5">
                    <a:lumMod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560B685-5836-4067-85B7-2D3D4F5E09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10515600" cy="8096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772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A75B666-56EB-4BC3-A2DA-3F26BD5CBF9B}"/>
              </a:ext>
            </a:extLst>
          </p:cNvPr>
          <p:cNvSpPr/>
          <p:nvPr userDrawn="1"/>
        </p:nvSpPr>
        <p:spPr>
          <a:xfrm>
            <a:off x="8031000" y="447747"/>
            <a:ext cx="3735000" cy="596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7B65CF81-B173-4646-A374-B2745ECC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501" y="594001"/>
            <a:ext cx="6525000" cy="855000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1819EB9-C582-4395-9B13-E428103A36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8501" y="1764001"/>
            <a:ext cx="6525000" cy="1685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" name="Текст 11">
            <a:extLst>
              <a:ext uri="{FF2B5EF4-FFF2-40B4-BE49-F238E27FC236}">
                <a16:creationId xmlns:a16="http://schemas.microsoft.com/office/drawing/2014/main" id="{5C61BE64-83CE-B819-CDF6-731B6D0F27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8501" y="3764565"/>
            <a:ext cx="6525000" cy="1685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6053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25A4E8-4491-4B8E-8D46-FF66BEA6C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887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13CA45-84EF-4365-A83D-693B46FB0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ABCA0D-97A4-4A8D-A228-B176B291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91FA1D-E700-4D19-8AE0-0132EC2A0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D4A97C-AF01-4C13-9ECA-9C6A0DF1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547745E-7AAD-BEE3-9713-712D6BEEB58F}"/>
              </a:ext>
            </a:extLst>
          </p:cNvPr>
          <p:cNvSpPr/>
          <p:nvPr userDrawn="1"/>
        </p:nvSpPr>
        <p:spPr>
          <a:xfrm>
            <a:off x="838200" y="1044000"/>
            <a:ext cx="105156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59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B844A-5F06-438E-8D5B-EEBE30AF1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70AA84-1516-4BB4-BB32-CFEEC7EC0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39FFDD-06F0-4DB8-9B8B-4832B4DE1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F96C-8259-4C6E-9537-7A3459B8F19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5DAC9F-0BE9-4A2E-8BC2-5BAFA3F7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621F7C-1841-4558-93E8-402A42AD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316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hyperlink" Target="https://presentation-creation.ru/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53C381-1854-4C97-8542-EBCF540BB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B0A123-FF8A-4CE7-837D-F06E3FC60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330587-C329-41B4-82ED-12FC66934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AF96C-8259-4C6E-9537-7A3459B8F19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A18EC2-2045-4FC0-B95D-518BE3AA4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5BB3D3-4A0A-41F5-85BE-8743F189C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6F7DA-FEC8-41FA-8C28-1CEDC114BC1D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hlinkClick r:id="rId19"/>
            <a:extLst>
              <a:ext uri="{FF2B5EF4-FFF2-40B4-BE49-F238E27FC236}">
                <a16:creationId xmlns:a16="http://schemas.microsoft.com/office/drawing/2014/main" id="{272B339E-EE75-42A2-A257-2175F5120A8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000" y="367393"/>
            <a:ext cx="757762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99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 l="-34000" t="-9000" r="34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E66A9F77-287B-4435-A782-CC4B09FBC08D}"/>
              </a:ext>
            </a:extLst>
          </p:cNvPr>
          <p:cNvSpPr/>
          <p:nvPr/>
        </p:nvSpPr>
        <p:spPr>
          <a:xfrm>
            <a:off x="5511000" y="0"/>
            <a:ext cx="6681000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C80AD-11EA-4219-93DF-32921C154B7F}"/>
              </a:ext>
            </a:extLst>
          </p:cNvPr>
          <p:cNvSpPr txBox="1"/>
          <p:nvPr/>
        </p:nvSpPr>
        <p:spPr>
          <a:xfrm>
            <a:off x="6321000" y="3519000"/>
            <a:ext cx="567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accent5">
                    <a:lumMod val="75000"/>
                  </a:schemeClr>
                </a:solidFill>
              </a:rPr>
              <a:t>Анализ торгового ретейла за 1 неделю сентября 2023 года</a:t>
            </a:r>
          </a:p>
          <a:p>
            <a:r>
              <a:rPr lang="ru-RU" sz="2400" b="1" dirty="0">
                <a:solidFill>
                  <a:schemeClr val="accent6">
                    <a:lumMod val="50000"/>
                  </a:schemeClr>
                </a:solidFill>
              </a:rPr>
              <a:t>Трепачева Е.А.</a:t>
            </a:r>
          </a:p>
        </p:txBody>
      </p:sp>
    </p:spTree>
    <p:extLst>
      <p:ext uri="{BB962C8B-B14F-4D97-AF65-F5344CB8AC3E}">
        <p14:creationId xmlns:p14="http://schemas.microsoft.com/office/powerpoint/2010/main" val="130576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EC73EF-3BC2-98AB-C648-DBE44CBD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ru-RU" sz="3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Рост числа операций совершенных с помощью касс самообслуживания.</a:t>
            </a:r>
            <a:endParaRPr lang="ru-RU" sz="3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0A68A91-E7E4-DA36-FFA1-BCF6A72F89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71076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234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00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Произошедшие инциденты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Текст 2">
            <a:extLst>
              <a:ext uri="{FF2B5EF4-FFF2-40B4-BE49-F238E27FC236}">
                <a16:creationId xmlns:a16="http://schemas.microsoft.com/office/drawing/2014/main" id="{EA2BCC7A-92C3-CFDF-57BB-4ACA90F2C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731191"/>
              </p:ext>
            </p:extLst>
          </p:nvPr>
        </p:nvGraphicFramePr>
        <p:xfrm>
          <a:off x="838200" y="3294063"/>
          <a:ext cx="10515600" cy="297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295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EC73EF-3BC2-98AB-C648-DBE44CBD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ru-RU" sz="3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Всплеск средней длительности операций 1 сентября.</a:t>
            </a:r>
            <a:endParaRPr lang="ru-RU" sz="3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B796145-3E9E-D2C7-A4C7-9599AE8A54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222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1714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EC73EF-3BC2-98AB-C648-DBE44CBD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ru-RU" sz="3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Всплеск средней длительности операций 1 сентября.</a:t>
            </a:r>
            <a:endParaRPr lang="ru-RU" sz="3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9CA248C-4661-B7B6-10BF-BA1386D672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355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501021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00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Произошедшие инциденты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Текст 2">
            <a:extLst>
              <a:ext uri="{FF2B5EF4-FFF2-40B4-BE49-F238E27FC236}">
                <a16:creationId xmlns:a16="http://schemas.microsoft.com/office/drawing/2014/main" id="{EA2BCC7A-92C3-CFDF-57BB-4ACA90F2C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0255819"/>
              </p:ext>
            </p:extLst>
          </p:nvPr>
        </p:nvGraphicFramePr>
        <p:xfrm>
          <a:off x="838200" y="3294063"/>
          <a:ext cx="10515600" cy="297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668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95D3AF-03AC-AB32-DF14-8A211989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29" y="803512"/>
            <a:ext cx="3410712" cy="30712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Технические</a:t>
            </a:r>
            <a:r>
              <a:rPr lang="en-US" dirty="0"/>
              <a:t> </a:t>
            </a:r>
            <a:r>
              <a:rPr lang="en-US" dirty="0" err="1"/>
              <a:t>проблемы</a:t>
            </a:r>
            <a:r>
              <a:rPr lang="en-US" dirty="0"/>
              <a:t> в </a:t>
            </a:r>
            <a:r>
              <a:rPr lang="en-US" dirty="0" err="1"/>
              <a:t>звеньях</a:t>
            </a:r>
            <a:r>
              <a:rPr lang="en-US" dirty="0"/>
              <a:t> </a:t>
            </a:r>
            <a:r>
              <a:rPr lang="en-US" dirty="0" err="1"/>
              <a:t>схемы</a:t>
            </a:r>
            <a:r>
              <a:rPr lang="en-US" dirty="0"/>
              <a:t> </a:t>
            </a:r>
            <a:r>
              <a:rPr lang="en-US" dirty="0" err="1"/>
              <a:t>обработки</a:t>
            </a:r>
            <a:r>
              <a:rPr lang="en-US" dirty="0"/>
              <a:t> </a:t>
            </a:r>
            <a:r>
              <a:rPr lang="en-US" dirty="0" err="1"/>
              <a:t>платежа</a:t>
            </a:r>
            <a:r>
              <a:rPr lang="en-US" dirty="0"/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0B6FE4-3FC3-EF32-3195-D2E4F2C49B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3156" y="3680230"/>
            <a:ext cx="3412219" cy="1492545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700" dirty="0" err="1">
                <a:solidFill>
                  <a:schemeClr val="tx1"/>
                </a:solidFill>
              </a:rPr>
              <a:t>Модуль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первичной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обработки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платежа</a:t>
            </a:r>
            <a:r>
              <a:rPr lang="en-US" sz="1700" dirty="0">
                <a:solidFill>
                  <a:schemeClr val="tx1"/>
                </a:solidFill>
              </a:rPr>
              <a:t> – </a:t>
            </a:r>
            <a:r>
              <a:rPr lang="en-US" sz="1700" dirty="0" err="1">
                <a:solidFill>
                  <a:schemeClr val="tx1"/>
                </a:solidFill>
              </a:rPr>
              <a:t>Информация</a:t>
            </a:r>
            <a:r>
              <a:rPr lang="en-US" sz="1700" dirty="0">
                <a:solidFill>
                  <a:schemeClr val="tx1"/>
                </a:solidFill>
              </a:rPr>
              <a:t> о </a:t>
            </a:r>
            <a:r>
              <a:rPr lang="en-US" sz="1700" dirty="0" err="1">
                <a:solidFill>
                  <a:schemeClr val="tx1"/>
                </a:solidFill>
              </a:rPr>
              <a:t>самообслужиании</a:t>
            </a:r>
            <a:endParaRPr lang="en-US" sz="1700" dirty="0">
              <a:solidFill>
                <a:schemeClr val="tx1"/>
              </a:solidFill>
            </a:endParaRPr>
          </a:p>
          <a:p>
            <a:pPr marL="0"/>
            <a:r>
              <a:rPr lang="en-US" sz="1700" dirty="0" err="1">
                <a:solidFill>
                  <a:schemeClr val="tx1"/>
                </a:solidFill>
              </a:rPr>
              <a:t>Сервер</a:t>
            </a:r>
            <a:r>
              <a:rPr lang="en-US" sz="1700" dirty="0">
                <a:solidFill>
                  <a:schemeClr val="tx1"/>
                </a:solidFill>
              </a:rPr>
              <a:t> 1 в </a:t>
            </a:r>
            <a:r>
              <a:rPr lang="en-US" sz="1700" dirty="0" err="1">
                <a:solidFill>
                  <a:schemeClr val="tx1"/>
                </a:solidFill>
              </a:rPr>
              <a:t>период</a:t>
            </a:r>
            <a:r>
              <a:rPr lang="en-US" sz="1700" dirty="0">
                <a:solidFill>
                  <a:schemeClr val="tx1"/>
                </a:solidFill>
              </a:rPr>
              <a:t> с 00:00 </a:t>
            </a:r>
            <a:r>
              <a:rPr lang="en-US" sz="1700" dirty="0" err="1">
                <a:solidFill>
                  <a:schemeClr val="tx1"/>
                </a:solidFill>
              </a:rPr>
              <a:t>по</a:t>
            </a:r>
            <a:r>
              <a:rPr lang="en-US" sz="1700" dirty="0">
                <a:solidFill>
                  <a:schemeClr val="tx1"/>
                </a:solidFill>
              </a:rPr>
              <a:t> 9:00 5 </a:t>
            </a:r>
            <a:r>
              <a:rPr lang="en-US" sz="1700" dirty="0" err="1">
                <a:solidFill>
                  <a:schemeClr val="tx1"/>
                </a:solidFill>
              </a:rPr>
              <a:t>сентября</a:t>
            </a:r>
            <a:r>
              <a:rPr lang="en-US" sz="17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EAA8E20D-D869-7B5C-039E-FAEEE6577C32}"/>
              </a:ext>
            </a:extLst>
          </p:cNvPr>
          <p:cNvSpPr txBox="1">
            <a:spLocks/>
          </p:cNvSpPr>
          <p:nvPr/>
        </p:nvSpPr>
        <p:spPr>
          <a:xfrm>
            <a:off x="291000" y="803512"/>
            <a:ext cx="7560000" cy="50553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C4DB903D-F737-7C9F-D95E-5746049C53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4526895"/>
              </p:ext>
            </p:extLst>
          </p:nvPr>
        </p:nvGraphicFramePr>
        <p:xfrm>
          <a:off x="5060704" y="630936"/>
          <a:ext cx="6716768" cy="5495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Текст 3">
            <a:extLst>
              <a:ext uri="{FF2B5EF4-FFF2-40B4-BE49-F238E27FC236}">
                <a16:creationId xmlns:a16="http://schemas.microsoft.com/office/drawing/2014/main" id="{D5045A23-DA86-E331-61E2-D22CEE22176B}"/>
              </a:ext>
            </a:extLst>
          </p:cNvPr>
          <p:cNvSpPr txBox="1">
            <a:spLocks/>
          </p:cNvSpPr>
          <p:nvPr/>
        </p:nvSpPr>
        <p:spPr>
          <a:xfrm>
            <a:off x="1354200" y="5307511"/>
            <a:ext cx="914400" cy="721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b="1" kern="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47%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21" name="Рисунок 20" descr="Стрелка вверх со сплошной заливкой">
            <a:extLst>
              <a:ext uri="{FF2B5EF4-FFF2-40B4-BE49-F238E27FC236}">
                <a16:creationId xmlns:a16="http://schemas.microsoft.com/office/drawing/2014/main" id="{4BC150F1-91AB-0712-0C1A-DD17E14A9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963" y="5278477"/>
            <a:ext cx="675000" cy="6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1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95D3AF-03AC-AB32-DF14-8A211989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29" y="803512"/>
            <a:ext cx="3410712" cy="30712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Технические</a:t>
            </a:r>
            <a:r>
              <a:rPr lang="en-US" dirty="0"/>
              <a:t> </a:t>
            </a:r>
            <a:r>
              <a:rPr lang="en-US" dirty="0" err="1"/>
              <a:t>проблемы</a:t>
            </a:r>
            <a:r>
              <a:rPr lang="en-US" dirty="0"/>
              <a:t> в </a:t>
            </a:r>
            <a:r>
              <a:rPr lang="en-US" dirty="0" err="1"/>
              <a:t>звеньях</a:t>
            </a:r>
            <a:r>
              <a:rPr lang="en-US" dirty="0"/>
              <a:t> </a:t>
            </a:r>
            <a:r>
              <a:rPr lang="en-US" dirty="0" err="1"/>
              <a:t>схемы</a:t>
            </a:r>
            <a:r>
              <a:rPr lang="en-US" dirty="0"/>
              <a:t> </a:t>
            </a:r>
            <a:r>
              <a:rPr lang="en-US" dirty="0" err="1"/>
              <a:t>обработки</a:t>
            </a:r>
            <a:r>
              <a:rPr lang="en-US" dirty="0"/>
              <a:t> </a:t>
            </a:r>
            <a:r>
              <a:rPr lang="en-US" dirty="0" err="1"/>
              <a:t>платежа</a:t>
            </a:r>
            <a:r>
              <a:rPr lang="en-US" dirty="0"/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0B6FE4-3FC3-EF32-3195-D2E4F2C49B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3156" y="3680230"/>
            <a:ext cx="3412219" cy="1492545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700" dirty="0" err="1">
                <a:solidFill>
                  <a:schemeClr val="tx1"/>
                </a:solidFill>
              </a:rPr>
              <a:t>Информация</a:t>
            </a:r>
            <a:r>
              <a:rPr lang="en-US" sz="1700" dirty="0">
                <a:solidFill>
                  <a:schemeClr val="tx1"/>
                </a:solidFill>
              </a:rPr>
              <a:t> о </a:t>
            </a:r>
            <a:r>
              <a:rPr lang="en-US" sz="1700" dirty="0" err="1">
                <a:solidFill>
                  <a:schemeClr val="tx1"/>
                </a:solidFill>
              </a:rPr>
              <a:t>самообслужиании</a:t>
            </a:r>
            <a:r>
              <a:rPr lang="ru-RU" sz="1700" dirty="0">
                <a:solidFill>
                  <a:schemeClr val="tx1"/>
                </a:solidFill>
              </a:rPr>
              <a:t> – Информация о программе лояльности</a:t>
            </a:r>
            <a:endParaRPr lang="en-US" sz="1700" dirty="0">
              <a:solidFill>
                <a:schemeClr val="tx1"/>
              </a:solidFill>
            </a:endParaRPr>
          </a:p>
          <a:p>
            <a:pPr marL="0"/>
            <a:r>
              <a:rPr lang="ru-RU" sz="1700" dirty="0">
                <a:solidFill>
                  <a:schemeClr val="tx1"/>
                </a:solidFill>
              </a:rPr>
              <a:t>Сервер 2 в период с 12.00 по 13.00 7 сентября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EAA8E20D-D869-7B5C-039E-FAEEE6577C32}"/>
              </a:ext>
            </a:extLst>
          </p:cNvPr>
          <p:cNvSpPr txBox="1">
            <a:spLocks/>
          </p:cNvSpPr>
          <p:nvPr/>
        </p:nvSpPr>
        <p:spPr>
          <a:xfrm>
            <a:off x="291000" y="803512"/>
            <a:ext cx="7560000" cy="50553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D5045A23-DA86-E331-61E2-D22CEE22176B}"/>
              </a:ext>
            </a:extLst>
          </p:cNvPr>
          <p:cNvSpPr txBox="1">
            <a:spLocks/>
          </p:cNvSpPr>
          <p:nvPr/>
        </p:nvSpPr>
        <p:spPr>
          <a:xfrm>
            <a:off x="1354200" y="5307511"/>
            <a:ext cx="914400" cy="721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b="1" kern="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69%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21" name="Рисунок 20" descr="Стрелка вверх со сплошной заливкой">
            <a:extLst>
              <a:ext uri="{FF2B5EF4-FFF2-40B4-BE49-F238E27FC236}">
                <a16:creationId xmlns:a16="http://schemas.microsoft.com/office/drawing/2014/main" id="{4BC150F1-91AB-0712-0C1A-DD17E14A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63" y="5278477"/>
            <a:ext cx="675000" cy="675000"/>
          </a:xfrm>
          <a:prstGeom prst="rect">
            <a:avLst/>
          </a:prstGeom>
        </p:spPr>
      </p:pic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49447FB1-1414-EBD0-0E3C-1A3676CC7F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879248"/>
              </p:ext>
            </p:extLst>
          </p:nvPr>
        </p:nvGraphicFramePr>
        <p:xfrm>
          <a:off x="5098532" y="633619"/>
          <a:ext cx="6683893" cy="5495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8300606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95D3AF-03AC-AB32-DF14-8A211989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29" y="803512"/>
            <a:ext cx="3410712" cy="30712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Технические</a:t>
            </a:r>
            <a:r>
              <a:rPr lang="en-US" dirty="0"/>
              <a:t> </a:t>
            </a:r>
            <a:r>
              <a:rPr lang="en-US" dirty="0" err="1"/>
              <a:t>проблемы</a:t>
            </a:r>
            <a:r>
              <a:rPr lang="en-US" dirty="0"/>
              <a:t> в </a:t>
            </a:r>
            <a:r>
              <a:rPr lang="en-US" dirty="0" err="1"/>
              <a:t>звеньях</a:t>
            </a:r>
            <a:r>
              <a:rPr lang="en-US" dirty="0"/>
              <a:t> </a:t>
            </a:r>
            <a:r>
              <a:rPr lang="en-US" dirty="0" err="1"/>
              <a:t>схемы</a:t>
            </a:r>
            <a:r>
              <a:rPr lang="en-US" dirty="0"/>
              <a:t> </a:t>
            </a:r>
            <a:r>
              <a:rPr lang="en-US" dirty="0" err="1"/>
              <a:t>обработки</a:t>
            </a:r>
            <a:r>
              <a:rPr lang="en-US" dirty="0"/>
              <a:t> </a:t>
            </a:r>
            <a:r>
              <a:rPr lang="en-US" dirty="0" err="1"/>
              <a:t>платежа</a:t>
            </a:r>
            <a:r>
              <a:rPr lang="en-US" dirty="0"/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0B6FE4-3FC3-EF32-3195-D2E4F2C49B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3156" y="3680230"/>
            <a:ext cx="3412219" cy="1492545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700" dirty="0" err="1">
                <a:solidFill>
                  <a:schemeClr val="tx1"/>
                </a:solidFill>
              </a:rPr>
              <a:t>Модуль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ru-RU" sz="1700" dirty="0">
                <a:solidFill>
                  <a:schemeClr val="tx1"/>
                </a:solidFill>
              </a:rPr>
              <a:t>обработки скидки по программе лояльности – Регистрация платежа</a:t>
            </a:r>
            <a:endParaRPr lang="en-US" sz="1700" dirty="0">
              <a:solidFill>
                <a:schemeClr val="tx1"/>
              </a:solidFill>
            </a:endParaRPr>
          </a:p>
          <a:p>
            <a:pPr marL="0"/>
            <a:r>
              <a:rPr lang="ru-RU" sz="1700" dirty="0">
                <a:solidFill>
                  <a:schemeClr val="tx1"/>
                </a:solidFill>
              </a:rPr>
              <a:t>Сервер 1 в течение всего дня 6 сентября.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EAA8E20D-D869-7B5C-039E-FAEEE6577C32}"/>
              </a:ext>
            </a:extLst>
          </p:cNvPr>
          <p:cNvSpPr txBox="1">
            <a:spLocks/>
          </p:cNvSpPr>
          <p:nvPr/>
        </p:nvSpPr>
        <p:spPr>
          <a:xfrm>
            <a:off x="291000" y="803512"/>
            <a:ext cx="7560000" cy="50553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D5045A23-DA86-E331-61E2-D22CEE22176B}"/>
              </a:ext>
            </a:extLst>
          </p:cNvPr>
          <p:cNvSpPr txBox="1">
            <a:spLocks/>
          </p:cNvSpPr>
          <p:nvPr/>
        </p:nvSpPr>
        <p:spPr>
          <a:xfrm>
            <a:off x="1354200" y="5307511"/>
            <a:ext cx="914400" cy="721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b="1" kern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24%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21" name="Рисунок 20" descr="Стрелка вверх со сплошной заливкой">
            <a:extLst>
              <a:ext uri="{FF2B5EF4-FFF2-40B4-BE49-F238E27FC236}">
                <a16:creationId xmlns:a16="http://schemas.microsoft.com/office/drawing/2014/main" id="{4BC150F1-91AB-0712-0C1A-DD17E14A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963" y="5278477"/>
            <a:ext cx="675000" cy="675000"/>
          </a:xfrm>
          <a:prstGeom prst="rect">
            <a:avLst/>
          </a:prstGeom>
        </p:spPr>
      </p:pic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4BDF9D55-B6B8-6830-907E-D416F3BE00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8426397"/>
              </p:ext>
            </p:extLst>
          </p:nvPr>
        </p:nvGraphicFramePr>
        <p:xfrm>
          <a:off x="5060703" y="633619"/>
          <a:ext cx="6721721" cy="5495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2085216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00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Маркетинговые активности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Текст 2">
            <a:extLst>
              <a:ext uri="{FF2B5EF4-FFF2-40B4-BE49-F238E27FC236}">
                <a16:creationId xmlns:a16="http://schemas.microsoft.com/office/drawing/2014/main" id="{EA2BCC7A-92C3-CFDF-57BB-4ACA90F2C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990508"/>
              </p:ext>
            </p:extLst>
          </p:nvPr>
        </p:nvGraphicFramePr>
        <p:xfrm>
          <a:off x="838200" y="3294063"/>
          <a:ext cx="10515600" cy="297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608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CC9A5FE-7256-6863-635F-888379A24707}"/>
              </a:ext>
            </a:extLst>
          </p:cNvPr>
          <p:cNvSpPr/>
          <p:nvPr/>
        </p:nvSpPr>
        <p:spPr>
          <a:xfrm>
            <a:off x="6429375" y="2529000"/>
            <a:ext cx="5381625" cy="387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DAFEF-AF0D-E2E4-CE0A-72F13A19D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" r="18247" b="2"/>
          <a:stretch/>
        </p:blipFill>
        <p:spPr>
          <a:xfrm>
            <a:off x="-10002" y="0"/>
            <a:ext cx="6690842" cy="5515542"/>
          </a:xfrm>
          <a:custGeom>
            <a:avLst/>
            <a:gdLst/>
            <a:ahLst/>
            <a:cxnLst/>
            <a:rect l="l" t="t" r="r" b="b"/>
            <a:pathLst>
              <a:path w="6204404" h="5114544">
                <a:moveTo>
                  <a:pt x="5659431" y="0"/>
                </a:moveTo>
                <a:lnTo>
                  <a:pt x="6157098" y="0"/>
                </a:lnTo>
                <a:lnTo>
                  <a:pt x="6181355" y="190991"/>
                </a:lnTo>
                <a:cubicBezTo>
                  <a:pt x="6196596" y="341154"/>
                  <a:pt x="6204404" y="493515"/>
                  <a:pt x="6204404" y="647700"/>
                </a:cubicBezTo>
                <a:cubicBezTo>
                  <a:pt x="6204404" y="3114670"/>
                  <a:pt x="4205578" y="5114544"/>
                  <a:pt x="1739900" y="5114544"/>
                </a:cubicBezTo>
                <a:cubicBezTo>
                  <a:pt x="1123481" y="5114544"/>
                  <a:pt x="536240" y="4989552"/>
                  <a:pt x="2114" y="4763518"/>
                </a:cubicBezTo>
                <a:lnTo>
                  <a:pt x="0" y="4762561"/>
                </a:lnTo>
                <a:lnTo>
                  <a:pt x="0" y="4226363"/>
                </a:lnTo>
                <a:lnTo>
                  <a:pt x="15791" y="4234455"/>
                </a:lnTo>
                <a:cubicBezTo>
                  <a:pt x="537360" y="4485921"/>
                  <a:pt x="1122182" y="4626842"/>
                  <a:pt x="1739899" y="4626842"/>
                </a:cubicBezTo>
                <a:cubicBezTo>
                  <a:pt x="3936226" y="4626842"/>
                  <a:pt x="5716700" y="2845319"/>
                  <a:pt x="5716700" y="647700"/>
                </a:cubicBezTo>
                <a:cubicBezTo>
                  <a:pt x="5716700" y="510349"/>
                  <a:pt x="5709745" y="374623"/>
                  <a:pt x="5696169" y="240856"/>
                </a:cubicBezTo>
                <a:close/>
              </a:path>
            </a:pathLst>
          </a:cu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0346473-3944-4D9F-CE65-744C78533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4" y="327027"/>
            <a:ext cx="5074986" cy="1436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chemeClr val="accent4">
                    <a:lumMod val="75000"/>
                  </a:schemeClr>
                </a:solidFill>
                <a:latin typeface="+mn-lt"/>
              </a:rPr>
              <a:t>Розыгрыш</a:t>
            </a:r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 подарков</a:t>
            </a:r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.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60098B2-F893-047A-37EC-5B14E0DB42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1014" y="1629000"/>
            <a:ext cx="4534986" cy="1685564"/>
          </a:xfrm>
        </p:spPr>
        <p:txBody>
          <a:bodyPr/>
          <a:lstStyle/>
          <a:p>
            <a:r>
              <a:rPr lang="ru-RU" sz="17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Средняя сумма чека 5 и 6 сентября</a:t>
            </a:r>
          </a:p>
          <a:p>
            <a:r>
              <a:rPr lang="ru-RU" sz="17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18 438,17 ₽ </a:t>
            </a:r>
          </a:p>
          <a:p>
            <a:r>
              <a:rPr lang="ru-RU" sz="17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Средний чек вырос на 1 331,80 ₽ </a:t>
            </a:r>
            <a:endParaRPr lang="ru-RU" sz="1700" dirty="0"/>
          </a:p>
          <a:p>
            <a:endParaRPr lang="ru-RU" dirty="0"/>
          </a:p>
        </p:txBody>
      </p:sp>
      <p:graphicFrame>
        <p:nvGraphicFramePr>
          <p:cNvPr id="6" name="Рисунок 1">
            <a:extLst>
              <a:ext uri="{FF2B5EF4-FFF2-40B4-BE49-F238E27FC236}">
                <a16:creationId xmlns:a16="http://schemas.microsoft.com/office/drawing/2014/main" id="{7E615FD9-E13F-C951-8B18-B546D63E43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1698689"/>
              </p:ext>
            </p:extLst>
          </p:nvPr>
        </p:nvGraphicFramePr>
        <p:xfrm>
          <a:off x="6441435" y="2529000"/>
          <a:ext cx="5329236" cy="4057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B044CC2-5650-0BBD-0727-0031BE8E67C2}"/>
              </a:ext>
            </a:extLst>
          </p:cNvPr>
          <p:cNvSpPr/>
          <p:nvPr/>
        </p:nvSpPr>
        <p:spPr>
          <a:xfrm>
            <a:off x="7957732" y="369000"/>
            <a:ext cx="3825000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24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00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Произошедшие инциденты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Текст 2">
            <a:extLst>
              <a:ext uri="{FF2B5EF4-FFF2-40B4-BE49-F238E27FC236}">
                <a16:creationId xmlns:a16="http://schemas.microsoft.com/office/drawing/2014/main" id="{EA2BCC7A-92C3-CFDF-57BB-4ACA90F2C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6372812"/>
              </p:ext>
            </p:extLst>
          </p:nvPr>
        </p:nvGraphicFramePr>
        <p:xfrm>
          <a:off x="838200" y="3294063"/>
          <a:ext cx="10515600" cy="297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785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00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Маркетинговые активности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Текст 2">
            <a:extLst>
              <a:ext uri="{FF2B5EF4-FFF2-40B4-BE49-F238E27FC236}">
                <a16:creationId xmlns:a16="http://schemas.microsoft.com/office/drawing/2014/main" id="{EA2BCC7A-92C3-CFDF-57BB-4ACA90F2C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038080"/>
              </p:ext>
            </p:extLst>
          </p:nvPr>
        </p:nvGraphicFramePr>
        <p:xfrm>
          <a:off x="838200" y="3294063"/>
          <a:ext cx="10515600" cy="297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26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DA8A610-41EA-FEF7-BD10-4143BFB40A5A}"/>
              </a:ext>
            </a:extLst>
          </p:cNvPr>
          <p:cNvSpPr/>
          <p:nvPr/>
        </p:nvSpPr>
        <p:spPr>
          <a:xfrm>
            <a:off x="6429375" y="2529000"/>
            <a:ext cx="5381625" cy="387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DAFEF-AF0D-E2E4-CE0A-72F13A19D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" r="18247" b="2"/>
          <a:stretch/>
        </p:blipFill>
        <p:spPr>
          <a:xfrm>
            <a:off x="-10002" y="0"/>
            <a:ext cx="6690842" cy="5515542"/>
          </a:xfrm>
          <a:custGeom>
            <a:avLst/>
            <a:gdLst/>
            <a:ahLst/>
            <a:cxnLst/>
            <a:rect l="l" t="t" r="r" b="b"/>
            <a:pathLst>
              <a:path w="6204404" h="5114544">
                <a:moveTo>
                  <a:pt x="5659431" y="0"/>
                </a:moveTo>
                <a:lnTo>
                  <a:pt x="6157098" y="0"/>
                </a:lnTo>
                <a:lnTo>
                  <a:pt x="6181355" y="190991"/>
                </a:lnTo>
                <a:cubicBezTo>
                  <a:pt x="6196596" y="341154"/>
                  <a:pt x="6204404" y="493515"/>
                  <a:pt x="6204404" y="647700"/>
                </a:cubicBezTo>
                <a:cubicBezTo>
                  <a:pt x="6204404" y="3114670"/>
                  <a:pt x="4205578" y="5114544"/>
                  <a:pt x="1739900" y="5114544"/>
                </a:cubicBezTo>
                <a:cubicBezTo>
                  <a:pt x="1123481" y="5114544"/>
                  <a:pt x="536240" y="4989552"/>
                  <a:pt x="2114" y="4763518"/>
                </a:cubicBezTo>
                <a:lnTo>
                  <a:pt x="0" y="4762561"/>
                </a:lnTo>
                <a:lnTo>
                  <a:pt x="0" y="4226363"/>
                </a:lnTo>
                <a:lnTo>
                  <a:pt x="15791" y="4234455"/>
                </a:lnTo>
                <a:cubicBezTo>
                  <a:pt x="537360" y="4485921"/>
                  <a:pt x="1122182" y="4626842"/>
                  <a:pt x="1739899" y="4626842"/>
                </a:cubicBezTo>
                <a:cubicBezTo>
                  <a:pt x="3936226" y="4626842"/>
                  <a:pt x="5716700" y="2845319"/>
                  <a:pt x="5716700" y="647700"/>
                </a:cubicBezTo>
                <a:cubicBezTo>
                  <a:pt x="5716700" y="510349"/>
                  <a:pt x="5709745" y="374623"/>
                  <a:pt x="5696169" y="240856"/>
                </a:cubicBezTo>
                <a:close/>
              </a:path>
            </a:pathLst>
          </a:cu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0346473-3944-4D9F-CE65-744C78533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00" y="623971"/>
            <a:ext cx="5074986" cy="143697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Потери из-за программы лояльности.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86BDCD89-CF1F-3DA3-EB84-95E454545B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9012216"/>
              </p:ext>
            </p:extLst>
          </p:nvPr>
        </p:nvGraphicFramePr>
        <p:xfrm>
          <a:off x="6299971" y="2529000"/>
          <a:ext cx="5490000" cy="3984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1707E80-9DD1-1E43-23D4-E79AB94113B9}"/>
              </a:ext>
            </a:extLst>
          </p:cNvPr>
          <p:cNvSpPr/>
          <p:nvPr/>
        </p:nvSpPr>
        <p:spPr>
          <a:xfrm>
            <a:off x="7957732" y="369000"/>
            <a:ext cx="3825000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8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00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Маркетинговые активности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Текст 2">
            <a:extLst>
              <a:ext uri="{FF2B5EF4-FFF2-40B4-BE49-F238E27FC236}">
                <a16:creationId xmlns:a16="http://schemas.microsoft.com/office/drawing/2014/main" id="{EA2BCC7A-92C3-CFDF-57BB-4ACA90F2C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7986177"/>
              </p:ext>
            </p:extLst>
          </p:nvPr>
        </p:nvGraphicFramePr>
        <p:xfrm>
          <a:off x="838200" y="3294063"/>
          <a:ext cx="10515600" cy="297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182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DA8A610-41EA-FEF7-BD10-4143BFB40A5A}"/>
              </a:ext>
            </a:extLst>
          </p:cNvPr>
          <p:cNvSpPr/>
          <p:nvPr/>
        </p:nvSpPr>
        <p:spPr>
          <a:xfrm>
            <a:off x="6429375" y="2529000"/>
            <a:ext cx="5381625" cy="387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DAFEF-AF0D-E2E4-CE0A-72F13A19D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" r="18247" b="2"/>
          <a:stretch/>
        </p:blipFill>
        <p:spPr>
          <a:xfrm>
            <a:off x="-10002" y="0"/>
            <a:ext cx="6690842" cy="5515542"/>
          </a:xfrm>
          <a:custGeom>
            <a:avLst/>
            <a:gdLst/>
            <a:ahLst/>
            <a:cxnLst/>
            <a:rect l="l" t="t" r="r" b="b"/>
            <a:pathLst>
              <a:path w="6204404" h="5114544">
                <a:moveTo>
                  <a:pt x="5659431" y="0"/>
                </a:moveTo>
                <a:lnTo>
                  <a:pt x="6157098" y="0"/>
                </a:lnTo>
                <a:lnTo>
                  <a:pt x="6181355" y="190991"/>
                </a:lnTo>
                <a:cubicBezTo>
                  <a:pt x="6196596" y="341154"/>
                  <a:pt x="6204404" y="493515"/>
                  <a:pt x="6204404" y="647700"/>
                </a:cubicBezTo>
                <a:cubicBezTo>
                  <a:pt x="6204404" y="3114670"/>
                  <a:pt x="4205578" y="5114544"/>
                  <a:pt x="1739900" y="5114544"/>
                </a:cubicBezTo>
                <a:cubicBezTo>
                  <a:pt x="1123481" y="5114544"/>
                  <a:pt x="536240" y="4989552"/>
                  <a:pt x="2114" y="4763518"/>
                </a:cubicBezTo>
                <a:lnTo>
                  <a:pt x="0" y="4762561"/>
                </a:lnTo>
                <a:lnTo>
                  <a:pt x="0" y="4226363"/>
                </a:lnTo>
                <a:lnTo>
                  <a:pt x="15791" y="4234455"/>
                </a:lnTo>
                <a:cubicBezTo>
                  <a:pt x="537360" y="4485921"/>
                  <a:pt x="1122182" y="4626842"/>
                  <a:pt x="1739899" y="4626842"/>
                </a:cubicBezTo>
                <a:cubicBezTo>
                  <a:pt x="3936226" y="4626842"/>
                  <a:pt x="5716700" y="2845319"/>
                  <a:pt x="5716700" y="647700"/>
                </a:cubicBezTo>
                <a:cubicBezTo>
                  <a:pt x="5716700" y="510349"/>
                  <a:pt x="5709745" y="374623"/>
                  <a:pt x="5696169" y="240856"/>
                </a:cubicBezTo>
                <a:close/>
              </a:path>
            </a:pathLst>
          </a:cu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0346473-3944-4D9F-CE65-744C78533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00" y="623971"/>
            <a:ext cx="5074986" cy="143697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Экономия клиентов в рамках каждого </a:t>
            </a:r>
            <a:r>
              <a:rPr lang="ru-RU" sz="4000" dirty="0" err="1">
                <a:solidFill>
                  <a:schemeClr val="accent4">
                    <a:lumMod val="75000"/>
                  </a:schemeClr>
                </a:solidFill>
                <a:latin typeface="+mn-lt"/>
              </a:rPr>
              <a:t>бина</a:t>
            </a:r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 программы лояльности.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BB9A2967-ABB0-F285-4B46-99F81833CD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817745"/>
              </p:ext>
            </p:extLst>
          </p:nvPr>
        </p:nvGraphicFramePr>
        <p:xfrm>
          <a:off x="6321000" y="2529000"/>
          <a:ext cx="5490000" cy="4030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CE13995-09EC-4E3C-E429-6C446B9E3257}"/>
              </a:ext>
            </a:extLst>
          </p:cNvPr>
          <p:cNvSpPr/>
          <p:nvPr/>
        </p:nvSpPr>
        <p:spPr>
          <a:xfrm>
            <a:off x="7957732" y="369000"/>
            <a:ext cx="3825000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61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00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Маркетинговые активности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Текст 2">
            <a:extLst>
              <a:ext uri="{FF2B5EF4-FFF2-40B4-BE49-F238E27FC236}">
                <a16:creationId xmlns:a16="http://schemas.microsoft.com/office/drawing/2014/main" id="{EA2BCC7A-92C3-CFDF-57BB-4ACA90F2C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7742818"/>
              </p:ext>
            </p:extLst>
          </p:nvPr>
        </p:nvGraphicFramePr>
        <p:xfrm>
          <a:off x="838200" y="3294063"/>
          <a:ext cx="10515600" cy="297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549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DA8A610-41EA-FEF7-BD10-4143BFB40A5A}"/>
              </a:ext>
            </a:extLst>
          </p:cNvPr>
          <p:cNvSpPr/>
          <p:nvPr/>
        </p:nvSpPr>
        <p:spPr>
          <a:xfrm>
            <a:off x="6429375" y="2529000"/>
            <a:ext cx="5381625" cy="387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DAFEF-AF0D-E2E4-CE0A-72F13A19D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" r="18247" b="2"/>
          <a:stretch/>
        </p:blipFill>
        <p:spPr>
          <a:xfrm>
            <a:off x="-10002" y="0"/>
            <a:ext cx="6690842" cy="5515542"/>
          </a:xfrm>
          <a:custGeom>
            <a:avLst/>
            <a:gdLst/>
            <a:ahLst/>
            <a:cxnLst/>
            <a:rect l="l" t="t" r="r" b="b"/>
            <a:pathLst>
              <a:path w="6204404" h="5114544">
                <a:moveTo>
                  <a:pt x="5659431" y="0"/>
                </a:moveTo>
                <a:lnTo>
                  <a:pt x="6157098" y="0"/>
                </a:lnTo>
                <a:lnTo>
                  <a:pt x="6181355" y="190991"/>
                </a:lnTo>
                <a:cubicBezTo>
                  <a:pt x="6196596" y="341154"/>
                  <a:pt x="6204404" y="493515"/>
                  <a:pt x="6204404" y="647700"/>
                </a:cubicBezTo>
                <a:cubicBezTo>
                  <a:pt x="6204404" y="3114670"/>
                  <a:pt x="4205578" y="5114544"/>
                  <a:pt x="1739900" y="5114544"/>
                </a:cubicBezTo>
                <a:cubicBezTo>
                  <a:pt x="1123481" y="5114544"/>
                  <a:pt x="536240" y="4989552"/>
                  <a:pt x="2114" y="4763518"/>
                </a:cubicBezTo>
                <a:lnTo>
                  <a:pt x="0" y="4762561"/>
                </a:lnTo>
                <a:lnTo>
                  <a:pt x="0" y="4226363"/>
                </a:lnTo>
                <a:lnTo>
                  <a:pt x="15791" y="4234455"/>
                </a:lnTo>
                <a:cubicBezTo>
                  <a:pt x="537360" y="4485921"/>
                  <a:pt x="1122182" y="4626842"/>
                  <a:pt x="1739899" y="4626842"/>
                </a:cubicBezTo>
                <a:cubicBezTo>
                  <a:pt x="3936226" y="4626842"/>
                  <a:pt x="5716700" y="2845319"/>
                  <a:pt x="5716700" y="647700"/>
                </a:cubicBezTo>
                <a:cubicBezTo>
                  <a:pt x="5716700" y="510349"/>
                  <a:pt x="5709745" y="374623"/>
                  <a:pt x="5696169" y="240856"/>
                </a:cubicBezTo>
                <a:close/>
              </a:path>
            </a:pathLst>
          </a:cu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0346473-3944-4D9F-CE65-744C78533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00" y="623971"/>
            <a:ext cx="5074986" cy="1436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Эффект от понижения скидок. 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1BAC8BDB-EB79-277B-981B-017320D552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000" y="2055842"/>
            <a:ext cx="4534986" cy="1238158"/>
          </a:xfrm>
        </p:spPr>
        <p:txBody>
          <a:bodyPr/>
          <a:lstStyle/>
          <a:p>
            <a:r>
              <a:rPr lang="ru-RU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Средняя экономия на одну транзакцию 112,10 ₽ </a:t>
            </a:r>
          </a:p>
          <a:p>
            <a:r>
              <a:rPr lang="ru-RU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Коэффициент прироста -12,51%</a:t>
            </a:r>
            <a:endParaRPr lang="ru-RU" sz="1800" kern="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4CC8A1E0-8F4C-A6F1-E06A-CB8BCA3C1F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8278833"/>
              </p:ext>
            </p:extLst>
          </p:nvPr>
        </p:nvGraphicFramePr>
        <p:xfrm>
          <a:off x="6321001" y="2529000"/>
          <a:ext cx="5490000" cy="3957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EA07AEF-D829-9CE4-D7B8-5EE62ED7EEAB}"/>
              </a:ext>
            </a:extLst>
          </p:cNvPr>
          <p:cNvSpPr/>
          <p:nvPr/>
        </p:nvSpPr>
        <p:spPr>
          <a:xfrm>
            <a:off x="7957732" y="369000"/>
            <a:ext cx="3825000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77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00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Маркетинговые активности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Текст 2">
            <a:extLst>
              <a:ext uri="{FF2B5EF4-FFF2-40B4-BE49-F238E27FC236}">
                <a16:creationId xmlns:a16="http://schemas.microsoft.com/office/drawing/2014/main" id="{EA2BCC7A-92C3-CFDF-57BB-4ACA90F2C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1840131"/>
              </p:ext>
            </p:extLst>
          </p:nvPr>
        </p:nvGraphicFramePr>
        <p:xfrm>
          <a:off x="838200" y="3294063"/>
          <a:ext cx="10515600" cy="297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41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DA8A610-41EA-FEF7-BD10-4143BFB40A5A}"/>
              </a:ext>
            </a:extLst>
          </p:cNvPr>
          <p:cNvSpPr/>
          <p:nvPr/>
        </p:nvSpPr>
        <p:spPr>
          <a:xfrm>
            <a:off x="6429375" y="2529000"/>
            <a:ext cx="5381625" cy="387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DAFEF-AF0D-E2E4-CE0A-72F13A19D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" r="18247" b="2"/>
          <a:stretch/>
        </p:blipFill>
        <p:spPr>
          <a:xfrm>
            <a:off x="-10002" y="0"/>
            <a:ext cx="6690842" cy="5515542"/>
          </a:xfrm>
          <a:custGeom>
            <a:avLst/>
            <a:gdLst/>
            <a:ahLst/>
            <a:cxnLst/>
            <a:rect l="l" t="t" r="r" b="b"/>
            <a:pathLst>
              <a:path w="6204404" h="5114544">
                <a:moveTo>
                  <a:pt x="5659431" y="0"/>
                </a:moveTo>
                <a:lnTo>
                  <a:pt x="6157098" y="0"/>
                </a:lnTo>
                <a:lnTo>
                  <a:pt x="6181355" y="190991"/>
                </a:lnTo>
                <a:cubicBezTo>
                  <a:pt x="6196596" y="341154"/>
                  <a:pt x="6204404" y="493515"/>
                  <a:pt x="6204404" y="647700"/>
                </a:cubicBezTo>
                <a:cubicBezTo>
                  <a:pt x="6204404" y="3114670"/>
                  <a:pt x="4205578" y="5114544"/>
                  <a:pt x="1739900" y="5114544"/>
                </a:cubicBezTo>
                <a:cubicBezTo>
                  <a:pt x="1123481" y="5114544"/>
                  <a:pt x="536240" y="4989552"/>
                  <a:pt x="2114" y="4763518"/>
                </a:cubicBezTo>
                <a:lnTo>
                  <a:pt x="0" y="4762561"/>
                </a:lnTo>
                <a:lnTo>
                  <a:pt x="0" y="4226363"/>
                </a:lnTo>
                <a:lnTo>
                  <a:pt x="15791" y="4234455"/>
                </a:lnTo>
                <a:cubicBezTo>
                  <a:pt x="537360" y="4485921"/>
                  <a:pt x="1122182" y="4626842"/>
                  <a:pt x="1739899" y="4626842"/>
                </a:cubicBezTo>
                <a:cubicBezTo>
                  <a:pt x="3936226" y="4626842"/>
                  <a:pt x="5716700" y="2845319"/>
                  <a:pt x="5716700" y="647700"/>
                </a:cubicBezTo>
                <a:cubicBezTo>
                  <a:pt x="5716700" y="510349"/>
                  <a:pt x="5709745" y="374623"/>
                  <a:pt x="5696169" y="240856"/>
                </a:cubicBezTo>
                <a:close/>
              </a:path>
            </a:pathLst>
          </a:cu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0346473-3944-4D9F-CE65-744C78533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00" y="623970"/>
            <a:ext cx="5074986" cy="181502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Расчет суммарных денежных затрат на проведение транзакций. 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1BAC8BDB-EB79-277B-981B-017320D552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198" y="2739112"/>
            <a:ext cx="4534986" cy="1238158"/>
          </a:xfrm>
        </p:spPr>
        <p:txBody>
          <a:bodyPr/>
          <a:lstStyle/>
          <a:p>
            <a:r>
              <a:rPr lang="ru-RU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Издержки с учетом скидок</a:t>
            </a:r>
          </a:p>
          <a:p>
            <a:r>
              <a:rPr lang="ru-RU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39 495,63 ₽ </a:t>
            </a:r>
            <a:endParaRPr lang="ru-RU" sz="1800" kern="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551BE9A-FCFD-B350-CECC-B7F0975AE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27467"/>
              </p:ext>
            </p:extLst>
          </p:nvPr>
        </p:nvGraphicFramePr>
        <p:xfrm>
          <a:off x="6546000" y="2709000"/>
          <a:ext cx="5265000" cy="3732177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604691">
                  <a:extLst>
                    <a:ext uri="{9D8B030D-6E8A-4147-A177-3AD203B41FA5}">
                      <a16:colId xmlns:a16="http://schemas.microsoft.com/office/drawing/2014/main" val="4086495262"/>
                    </a:ext>
                  </a:extLst>
                </a:gridCol>
                <a:gridCol w="1201156">
                  <a:extLst>
                    <a:ext uri="{9D8B030D-6E8A-4147-A177-3AD203B41FA5}">
                      <a16:colId xmlns:a16="http://schemas.microsoft.com/office/drawing/2014/main" val="3134916386"/>
                    </a:ext>
                  </a:extLst>
                </a:gridCol>
                <a:gridCol w="73495">
                  <a:extLst>
                    <a:ext uri="{9D8B030D-6E8A-4147-A177-3AD203B41FA5}">
                      <a16:colId xmlns:a16="http://schemas.microsoft.com/office/drawing/2014/main" val="592742667"/>
                    </a:ext>
                  </a:extLst>
                </a:gridCol>
                <a:gridCol w="1255247">
                  <a:extLst>
                    <a:ext uri="{9D8B030D-6E8A-4147-A177-3AD203B41FA5}">
                      <a16:colId xmlns:a16="http://schemas.microsoft.com/office/drawing/2014/main" val="1082543765"/>
                    </a:ext>
                  </a:extLst>
                </a:gridCol>
                <a:gridCol w="73495">
                  <a:extLst>
                    <a:ext uri="{9D8B030D-6E8A-4147-A177-3AD203B41FA5}">
                      <a16:colId xmlns:a16="http://schemas.microsoft.com/office/drawing/2014/main" val="2904223794"/>
                    </a:ext>
                  </a:extLst>
                </a:gridCol>
                <a:gridCol w="1056916">
                  <a:extLst>
                    <a:ext uri="{9D8B030D-6E8A-4147-A177-3AD203B41FA5}">
                      <a16:colId xmlns:a16="http://schemas.microsoft.com/office/drawing/2014/main" val="3105598381"/>
                    </a:ext>
                  </a:extLst>
                </a:gridCol>
              </a:tblGrid>
              <a:tr h="415390">
                <a:tc>
                  <a:txBody>
                    <a:bodyPr/>
                    <a:lstStyle/>
                    <a:p>
                      <a:pPr marL="9017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 dirty="0">
                          <a:effectLst/>
                        </a:rPr>
                        <a:t>Сервер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>
                          <a:effectLst/>
                        </a:rPr>
                        <a:t>1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>
                          <a:effectLst/>
                        </a:rPr>
                        <a:t>2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>
                          <a:effectLst/>
                        </a:rPr>
                        <a:t>3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285183"/>
                  </a:ext>
                </a:extLst>
              </a:tr>
              <a:tr h="741371">
                <a:tc>
                  <a:txBody>
                    <a:bodyPr/>
                    <a:lstStyle/>
                    <a:p>
                      <a:pPr marL="9017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 dirty="0">
                          <a:effectLst/>
                        </a:rPr>
                        <a:t>Скидка на 1 транзакцию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 dirty="0">
                          <a:effectLst/>
                        </a:rPr>
                        <a:t>0,06</a:t>
                      </a:r>
                      <a:r>
                        <a:rPr lang="ru-RU" sz="1100" kern="0" dirty="0">
                          <a:solidFill>
                            <a:srgbClr val="000000"/>
                          </a:solidFill>
                          <a:effectLst/>
                        </a:rPr>
                        <a:t> ₽ 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 dirty="0">
                          <a:effectLst/>
                        </a:rPr>
                        <a:t>0,08</a:t>
                      </a:r>
                      <a:r>
                        <a:rPr lang="ru-RU" sz="1100" kern="0" dirty="0">
                          <a:solidFill>
                            <a:srgbClr val="000000"/>
                          </a:solidFill>
                          <a:effectLst/>
                        </a:rPr>
                        <a:t> ₽ 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 dirty="0">
                          <a:effectLst/>
                        </a:rPr>
                        <a:t>0,02</a:t>
                      </a:r>
                      <a:r>
                        <a:rPr lang="ru-RU" sz="1100" kern="0" dirty="0">
                          <a:solidFill>
                            <a:srgbClr val="000000"/>
                          </a:solidFill>
                          <a:effectLst/>
                        </a:rPr>
                        <a:t> ₽ 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121018"/>
                  </a:ext>
                </a:extLst>
              </a:tr>
              <a:tr h="415390">
                <a:tc>
                  <a:txBody>
                    <a:bodyPr/>
                    <a:lstStyle/>
                    <a:p>
                      <a:pPr marL="9017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>
                          <a:effectLst/>
                        </a:rPr>
                        <a:t>Размер скидки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 dirty="0">
                          <a:effectLst/>
                        </a:rPr>
                        <a:t>37,32</a:t>
                      </a:r>
                      <a:r>
                        <a:rPr lang="ru-RU" sz="1100" kern="0" dirty="0">
                          <a:solidFill>
                            <a:srgbClr val="000000"/>
                          </a:solidFill>
                          <a:effectLst/>
                        </a:rPr>
                        <a:t> ₽ 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 dirty="0">
                          <a:effectLst/>
                        </a:rPr>
                        <a:t>1 621,52</a:t>
                      </a:r>
                      <a:r>
                        <a:rPr lang="ru-RU" sz="1100" kern="0" dirty="0">
                          <a:solidFill>
                            <a:srgbClr val="000000"/>
                          </a:solidFill>
                          <a:effectLst/>
                        </a:rPr>
                        <a:t> ₽ 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 dirty="0">
                          <a:effectLst/>
                        </a:rPr>
                        <a:t>283,18</a:t>
                      </a:r>
                      <a:r>
                        <a:rPr lang="ru-RU" sz="1100" kern="0" dirty="0">
                          <a:solidFill>
                            <a:srgbClr val="000000"/>
                          </a:solidFill>
                          <a:effectLst/>
                        </a:rPr>
                        <a:t> ₽ 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72052"/>
                  </a:ext>
                </a:extLst>
              </a:tr>
              <a:tr h="1080013">
                <a:tc>
                  <a:txBody>
                    <a:bodyPr/>
                    <a:lstStyle/>
                    <a:p>
                      <a:pPr marL="9017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>
                          <a:effectLst/>
                        </a:rPr>
                        <a:t>Суммарная скидка по всем серверам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 dirty="0">
                          <a:effectLst/>
                        </a:rPr>
                        <a:t>1 942,02</a:t>
                      </a:r>
                      <a:r>
                        <a:rPr lang="ru-RU" sz="1100" kern="0" dirty="0">
                          <a:solidFill>
                            <a:srgbClr val="000000"/>
                          </a:solidFill>
                          <a:effectLst/>
                        </a:rPr>
                        <a:t> ₽ 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329057"/>
                  </a:ext>
                </a:extLst>
              </a:tr>
              <a:tr h="1080013">
                <a:tc>
                  <a:txBody>
                    <a:bodyPr/>
                    <a:lstStyle/>
                    <a:p>
                      <a:pPr marL="9017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>
                          <a:effectLst/>
                        </a:rPr>
                        <a:t>Количество операций по всем серверам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 dirty="0">
                          <a:effectLst/>
                        </a:rPr>
                        <a:t>10 622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>
                          <a:effectLst/>
                        </a:rPr>
                        <a:t>30 269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kern="0" dirty="0">
                          <a:effectLst/>
                        </a:rPr>
                        <a:t>24 159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083243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59C8F9-44F3-B8D0-3BD9-B5B51FBE4C92}"/>
              </a:ext>
            </a:extLst>
          </p:cNvPr>
          <p:cNvSpPr/>
          <p:nvPr/>
        </p:nvSpPr>
        <p:spPr>
          <a:xfrm>
            <a:off x="7957732" y="369000"/>
            <a:ext cx="3825000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27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20" y="2744662"/>
            <a:ext cx="6589707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ru-RU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Операционная отчетность и инструкция для ее использования.</a:t>
            </a:r>
            <a:br>
              <a:rPr lang="en-US" sz="5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5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3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83" y="473029"/>
            <a:ext cx="5425781" cy="7230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latin typeface="+mn-lt"/>
                <a:ea typeface="+mj-ea"/>
                <a:cs typeface="+mj-cs"/>
              </a:rPr>
              <a:t>Дешборд</a:t>
            </a:r>
            <a:endParaRPr lang="en-US" sz="40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Block Arc 7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295B6C-A123-8C3A-61C4-AE0A9FE1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36" y="2130426"/>
            <a:ext cx="4896008" cy="18056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9B5E79-E15F-0896-CA0F-5A8F94B18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36" y="4780696"/>
            <a:ext cx="4952701" cy="874006"/>
          </a:xfrm>
          <a:prstGeom prst="rect">
            <a:avLst/>
          </a:prstGeom>
        </p:spPr>
      </p:pic>
      <p:sp>
        <p:nvSpPr>
          <p:cNvPr id="10" name="Текст 3">
            <a:extLst>
              <a:ext uri="{FF2B5EF4-FFF2-40B4-BE49-F238E27FC236}">
                <a16:creationId xmlns:a16="http://schemas.microsoft.com/office/drawing/2014/main" id="{9B3C06AC-7F2C-8475-E882-CD12C92D4DF8}"/>
              </a:ext>
            </a:extLst>
          </p:cNvPr>
          <p:cNvSpPr txBox="1">
            <a:spLocks/>
          </p:cNvSpPr>
          <p:nvPr/>
        </p:nvSpPr>
        <p:spPr>
          <a:xfrm>
            <a:off x="679935" y="1793982"/>
            <a:ext cx="4534986" cy="331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Вводимые значения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BCDBED1F-2ED2-E788-00B9-73948262C1C3}"/>
              </a:ext>
            </a:extLst>
          </p:cNvPr>
          <p:cNvSpPr txBox="1">
            <a:spLocks/>
          </p:cNvSpPr>
          <p:nvPr/>
        </p:nvSpPr>
        <p:spPr>
          <a:xfrm>
            <a:off x="658958" y="4482443"/>
            <a:ext cx="4534986" cy="331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kern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Выводимые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237481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EC73EF-3BC2-98AB-C648-DBE44CBD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ru-RU" sz="3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Каннибализм одной из торговых точек 3, 4 сентября.</a:t>
            </a:r>
            <a:endParaRPr lang="ru-RU" sz="3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C379B2E-C07A-F1DB-CBF8-F9E959FB81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82515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9971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83" y="473029"/>
            <a:ext cx="5425781" cy="7230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latin typeface="+mn-lt"/>
                <a:ea typeface="+mj-ea"/>
                <a:cs typeface="+mj-cs"/>
              </a:rPr>
              <a:t>Дешборд</a:t>
            </a:r>
            <a:endParaRPr lang="en-US" sz="40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Block Arc 7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017D228-21C1-EB84-3940-66204A8E4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55" y="2107657"/>
            <a:ext cx="5602009" cy="400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2B8B0558-E354-491C-94EE-0F6529419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350" y="2123351"/>
            <a:ext cx="5602009" cy="39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6628F9F-DB8A-D4FA-3362-23F8F3A8BDA4}"/>
              </a:ext>
            </a:extLst>
          </p:cNvPr>
          <p:cNvSpPr/>
          <p:nvPr/>
        </p:nvSpPr>
        <p:spPr>
          <a:xfrm>
            <a:off x="6388350" y="6116504"/>
            <a:ext cx="5692650" cy="741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AD981DD-AD30-4000-C0AD-C9D418FBBEAF}"/>
              </a:ext>
            </a:extLst>
          </p:cNvPr>
          <p:cNvSpPr/>
          <p:nvPr/>
        </p:nvSpPr>
        <p:spPr>
          <a:xfrm>
            <a:off x="11856000" y="2624479"/>
            <a:ext cx="332947" cy="3369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61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83" y="473029"/>
            <a:ext cx="5425781" cy="7230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latin typeface="+mn-lt"/>
                <a:ea typeface="+mj-ea"/>
                <a:cs typeface="+mj-cs"/>
              </a:rPr>
              <a:t>Дешборд</a:t>
            </a:r>
            <a:endParaRPr lang="en-US" sz="40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Block Arc 7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B5D0211-E8C9-5AF9-B939-55FD75208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8" y="2130426"/>
            <a:ext cx="5601691" cy="400884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6C2CA5F1-A04B-96B4-EF85-433F1A29D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000" y="2141811"/>
            <a:ext cx="5602009" cy="3986076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704F73F-126B-B90D-3620-2EBEC1038D4C}"/>
              </a:ext>
            </a:extLst>
          </p:cNvPr>
          <p:cNvSpPr/>
          <p:nvPr/>
        </p:nvSpPr>
        <p:spPr>
          <a:xfrm>
            <a:off x="6388350" y="6116504"/>
            <a:ext cx="5692650" cy="741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4F41941-9699-88BD-2198-CE68CB2A8B1F}"/>
              </a:ext>
            </a:extLst>
          </p:cNvPr>
          <p:cNvSpPr/>
          <p:nvPr/>
        </p:nvSpPr>
        <p:spPr>
          <a:xfrm>
            <a:off x="11856000" y="2624479"/>
            <a:ext cx="332947" cy="3369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2707312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283" y="473029"/>
            <a:ext cx="5425781" cy="7230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latin typeface="+mn-lt"/>
                <a:ea typeface="+mj-ea"/>
                <a:cs typeface="+mj-cs"/>
              </a:rPr>
              <a:t>Дешборд</a:t>
            </a:r>
            <a:endParaRPr lang="en-US" sz="40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Block Arc 7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1780CCB-0819-A483-407A-0078F21BF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23" y="2140211"/>
            <a:ext cx="5590047" cy="400884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8E5CC67-AE68-2ADF-C824-E37A64A26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00" y="2151596"/>
            <a:ext cx="5616505" cy="3986076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B899245-205C-2F99-3F01-E290708D707A}"/>
              </a:ext>
            </a:extLst>
          </p:cNvPr>
          <p:cNvSpPr/>
          <p:nvPr/>
        </p:nvSpPr>
        <p:spPr>
          <a:xfrm>
            <a:off x="6388350" y="6116504"/>
            <a:ext cx="5692650" cy="741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B83E1FA-BBA7-9AD2-6036-E3136CD35FE7}"/>
              </a:ext>
            </a:extLst>
          </p:cNvPr>
          <p:cNvSpPr/>
          <p:nvPr/>
        </p:nvSpPr>
        <p:spPr>
          <a:xfrm>
            <a:off x="11856000" y="2624479"/>
            <a:ext cx="332947" cy="3369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875324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 l="-34000" t="-9000" r="34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>
            <a:extLst>
              <a:ext uri="{FF2B5EF4-FFF2-40B4-BE49-F238E27FC236}">
                <a16:creationId xmlns:a16="http://schemas.microsoft.com/office/drawing/2014/main" id="{E66A9F77-287B-4435-A782-CC4B09FBC08D}"/>
              </a:ext>
            </a:extLst>
          </p:cNvPr>
          <p:cNvSpPr/>
          <p:nvPr/>
        </p:nvSpPr>
        <p:spPr>
          <a:xfrm>
            <a:off x="5511000" y="0"/>
            <a:ext cx="6681000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C80AD-11EA-4219-93DF-32921C154B7F}"/>
              </a:ext>
            </a:extLst>
          </p:cNvPr>
          <p:cNvSpPr txBox="1"/>
          <p:nvPr/>
        </p:nvSpPr>
        <p:spPr>
          <a:xfrm>
            <a:off x="6321000" y="3519000"/>
            <a:ext cx="490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accent4">
                    <a:lumMod val="75000"/>
                  </a:schemeClr>
                </a:solidFill>
              </a:rPr>
              <a:t>Спасибо за внимание!</a:t>
            </a:r>
            <a:endParaRPr lang="ru-RU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6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EC73EF-3BC2-98AB-C648-DBE44CBD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ru-RU" sz="3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Каннибализм одной из торговых точек 3, 4 сентября.</a:t>
            </a:r>
            <a:endParaRPr lang="ru-RU" sz="3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CBDC6D2-B216-4083-B82A-B439D6DA32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58183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328202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00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Произошедшие инциденты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Текст 2">
            <a:extLst>
              <a:ext uri="{FF2B5EF4-FFF2-40B4-BE49-F238E27FC236}">
                <a16:creationId xmlns:a16="http://schemas.microsoft.com/office/drawing/2014/main" id="{EA2BCC7A-92C3-CFDF-57BB-4ACA90F2C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751752"/>
              </p:ext>
            </p:extLst>
          </p:nvPr>
        </p:nvGraphicFramePr>
        <p:xfrm>
          <a:off x="838200" y="3294063"/>
          <a:ext cx="10515600" cy="297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258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EC73EF-3BC2-98AB-C648-DBE44CBD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ru-RU" sz="3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Проблемы с распределением нагрузки на сервера 3, 4 сентября.</a:t>
            </a:r>
            <a:endParaRPr lang="ru-RU" sz="3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F0E0C667-EFF0-8D32-479B-FC32A405F2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58282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1817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EC73EF-3BC2-98AB-C648-DBE44CBD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ru-RU" sz="3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Проблемы с распределением нагрузки на сервера 3, 4 сентября.</a:t>
            </a:r>
            <a:endParaRPr lang="ru-RU" sz="3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E9C476F3-7C77-AA16-7AE2-6D98508E9A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3089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9567582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B671-ECD7-09EF-409E-25173B13B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4000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Произошедшие инциденты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6" name="Текст 2">
            <a:extLst>
              <a:ext uri="{FF2B5EF4-FFF2-40B4-BE49-F238E27FC236}">
                <a16:creationId xmlns:a16="http://schemas.microsoft.com/office/drawing/2014/main" id="{EA2BCC7A-92C3-CFDF-57BB-4ACA90F2C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8444940"/>
              </p:ext>
            </p:extLst>
          </p:nvPr>
        </p:nvGraphicFramePr>
        <p:xfrm>
          <a:off x="838200" y="3294063"/>
          <a:ext cx="10515600" cy="297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736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EC73EF-3BC2-98AB-C648-DBE44CBD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ru-RU" sz="3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Рост числа операций совершенных с помощью касс самообслуживания.</a:t>
            </a:r>
            <a:endParaRPr lang="ru-RU" sz="3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018E5B8-C078-80A2-C1D3-AFE867D701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5598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383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</TotalTime>
  <Words>849</Words>
  <Application>Microsoft Office PowerPoint</Application>
  <PresentationFormat>Широкоэкранный</PresentationFormat>
  <Paragraphs>188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Тема Office</vt:lpstr>
      <vt:lpstr>Презентация PowerPoint</vt:lpstr>
      <vt:lpstr>Произошедшие инциденты </vt:lpstr>
      <vt:lpstr>Каннибализм одной из торговых точек 3, 4 сентября.</vt:lpstr>
      <vt:lpstr>Каннибализм одной из торговых точек 3, 4 сентября.</vt:lpstr>
      <vt:lpstr>Произошедшие инциденты </vt:lpstr>
      <vt:lpstr>Проблемы с распределением нагрузки на сервера 3, 4 сентября.</vt:lpstr>
      <vt:lpstr>Проблемы с распределением нагрузки на сервера 3, 4 сентября.</vt:lpstr>
      <vt:lpstr>Произошедшие инциденты </vt:lpstr>
      <vt:lpstr>Рост числа операций совершенных с помощью касс самообслуживания.</vt:lpstr>
      <vt:lpstr>Рост числа операций совершенных с помощью касс самообслуживания.</vt:lpstr>
      <vt:lpstr>Произошедшие инциденты </vt:lpstr>
      <vt:lpstr>Всплеск средней длительности операций 1 сентября.</vt:lpstr>
      <vt:lpstr>Всплеск средней длительности операций 1 сентября.</vt:lpstr>
      <vt:lpstr>Произошедшие инциденты </vt:lpstr>
      <vt:lpstr>Технические проблемы в звеньях схемы обработки платежа.</vt:lpstr>
      <vt:lpstr>Технические проблемы в звеньях схемы обработки платежа.</vt:lpstr>
      <vt:lpstr>Технические проблемы в звеньях схемы обработки платежа.</vt:lpstr>
      <vt:lpstr>Маркетинговые активности </vt:lpstr>
      <vt:lpstr>Розыгрыш подарков.</vt:lpstr>
      <vt:lpstr>Маркетинговые активности </vt:lpstr>
      <vt:lpstr>Потери из-за программы лояльности.</vt:lpstr>
      <vt:lpstr>Маркетинговые активности </vt:lpstr>
      <vt:lpstr>Экономия клиентов в рамках каждого бина программы лояльности.</vt:lpstr>
      <vt:lpstr>Маркетинговые активности </vt:lpstr>
      <vt:lpstr>Эффект от понижения скидок. </vt:lpstr>
      <vt:lpstr>Маркетинговые активности </vt:lpstr>
      <vt:lpstr>Расчет суммарных денежных затрат на проведение транзакций. </vt:lpstr>
      <vt:lpstr>Операционная отчетность и инструкция для ее использования. </vt:lpstr>
      <vt:lpstr>Дешборд</vt:lpstr>
      <vt:lpstr>Дешборд</vt:lpstr>
      <vt:lpstr>Дешборд</vt:lpstr>
      <vt:lpstr>Дешборд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Юрий Козырев</dc:creator>
  <cp:lastModifiedBy>Пользователь Windows</cp:lastModifiedBy>
  <cp:revision>42</cp:revision>
  <dcterms:created xsi:type="dcterms:W3CDTF">2020-08-13T15:12:26Z</dcterms:created>
  <dcterms:modified xsi:type="dcterms:W3CDTF">2023-11-16T17:32:54Z</dcterms:modified>
</cp:coreProperties>
</file>